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648" r:id="rId5"/>
  </p:sldMasterIdLst>
  <p:notesMasterIdLst>
    <p:notesMasterId r:id="rId17"/>
  </p:notesMasterIdLst>
  <p:sldIdLst>
    <p:sldId id="256" r:id="rId6"/>
    <p:sldId id="257" r:id="rId7"/>
    <p:sldId id="273" r:id="rId8"/>
    <p:sldId id="275" r:id="rId9"/>
    <p:sldId id="276" r:id="rId10"/>
    <p:sldId id="277" r:id="rId11"/>
    <p:sldId id="278" r:id="rId12"/>
    <p:sldId id="279" r:id="rId13"/>
    <p:sldId id="262" r:id="rId14"/>
    <p:sldId id="263" r:id="rId15"/>
    <p:sldId id="2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AC801-D6B7-4E9A-ADCB-DF6013B5172F}" v="3" dt="2024-01-22T13:32:35.9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1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08AC801-D6B7-4E9A-ADCB-DF6013B5172F}"/>
    <pc:docChg chg="undo custSel addSld delSld modSld">
      <pc:chgData name="Pascalle Cup" userId="abbe84a0-611b-406e-b251-e8b4b71c069a" providerId="ADAL" clId="{308AC801-D6B7-4E9A-ADCB-DF6013B5172F}" dt="2024-01-22T13:33:32.672" v="627" actId="14100"/>
      <pc:docMkLst>
        <pc:docMk/>
      </pc:docMkLst>
      <pc:sldChg chg="modSp mod">
        <pc:chgData name="Pascalle Cup" userId="abbe84a0-611b-406e-b251-e8b4b71c069a" providerId="ADAL" clId="{308AC801-D6B7-4E9A-ADCB-DF6013B5172F}" dt="2024-01-22T13:30:55.752" v="243" actId="20577"/>
        <pc:sldMkLst>
          <pc:docMk/>
          <pc:sldMk cId="3988577258" sldId="256"/>
        </pc:sldMkLst>
        <pc:spChg chg="mod">
          <ac:chgData name="Pascalle Cup" userId="abbe84a0-611b-406e-b251-e8b4b71c069a" providerId="ADAL" clId="{308AC801-D6B7-4E9A-ADCB-DF6013B5172F}" dt="2024-01-22T13:30:55.752" v="243" actId="20577"/>
          <ac:spMkLst>
            <pc:docMk/>
            <pc:sldMk cId="3988577258" sldId="256"/>
            <ac:spMk id="2" creationId="{B53F3D4A-F695-4AC1-A46A-FCA7D1A76B20}"/>
          </ac:spMkLst>
        </pc:spChg>
        <pc:spChg chg="mod">
          <ac:chgData name="Pascalle Cup" userId="abbe84a0-611b-406e-b251-e8b4b71c069a" providerId="ADAL" clId="{308AC801-D6B7-4E9A-ADCB-DF6013B5172F}" dt="2024-01-22T11:11:58.643" v="15" actId="20577"/>
          <ac:spMkLst>
            <pc:docMk/>
            <pc:sldMk cId="3988577258" sldId="256"/>
            <ac:spMk id="3" creationId="{B57308CC-4CB8-4BBE-9290-BD2CE23412CE}"/>
          </ac:spMkLst>
        </pc:spChg>
      </pc:sldChg>
      <pc:sldChg chg="addSp delSp modSp mod setBg">
        <pc:chgData name="Pascalle Cup" userId="abbe84a0-611b-406e-b251-e8b4b71c069a" providerId="ADAL" clId="{308AC801-D6B7-4E9A-ADCB-DF6013B5172F}" dt="2024-01-22T13:31:02.281" v="245" actId="20577"/>
        <pc:sldMkLst>
          <pc:docMk/>
          <pc:sldMk cId="3995882235" sldId="257"/>
        </pc:sldMkLst>
        <pc:spChg chg="mod">
          <ac:chgData name="Pascalle Cup" userId="abbe84a0-611b-406e-b251-e8b4b71c069a" providerId="ADAL" clId="{308AC801-D6B7-4E9A-ADCB-DF6013B5172F}" dt="2024-01-22T13:31:02.281" v="245" actId="20577"/>
          <ac:spMkLst>
            <pc:docMk/>
            <pc:sldMk cId="3995882235" sldId="257"/>
            <ac:spMk id="3" creationId="{21FCBF0F-E2FA-4DEB-BE19-EAF9D948095D}"/>
          </ac:spMkLst>
        </pc:spChg>
        <pc:spChg chg="add">
          <ac:chgData name="Pascalle Cup" userId="abbe84a0-611b-406e-b251-e8b4b71c069a" providerId="ADAL" clId="{308AC801-D6B7-4E9A-ADCB-DF6013B5172F}" dt="2024-01-22T11:12:20.263" v="17" actId="26606"/>
          <ac:spMkLst>
            <pc:docMk/>
            <pc:sldMk cId="3995882235" sldId="257"/>
            <ac:spMk id="9" creationId="{EBDD1931-9E86-4402-9A68-33A2D9EFB198}"/>
          </ac:spMkLst>
        </pc:spChg>
        <pc:spChg chg="add">
          <ac:chgData name="Pascalle Cup" userId="abbe84a0-611b-406e-b251-e8b4b71c069a" providerId="ADAL" clId="{308AC801-D6B7-4E9A-ADCB-DF6013B5172F}" dt="2024-01-22T11:12:20.263" v="17" actId="26606"/>
          <ac:spMkLst>
            <pc:docMk/>
            <pc:sldMk cId="3995882235" sldId="257"/>
            <ac:spMk id="11" creationId="{2C61293E-6EBE-43EF-A52C-9BEBFD7679D4}"/>
          </ac:spMkLst>
        </pc:spChg>
        <pc:spChg chg="add">
          <ac:chgData name="Pascalle Cup" userId="abbe84a0-611b-406e-b251-e8b4b71c069a" providerId="ADAL" clId="{308AC801-D6B7-4E9A-ADCB-DF6013B5172F}" dt="2024-01-22T11:12:20.263" v="17" actId="26606"/>
          <ac:spMkLst>
            <pc:docMk/>
            <pc:sldMk cId="3995882235" sldId="257"/>
            <ac:spMk id="13" creationId="{3FCFB1DE-0B7E-48CC-BA90-B2AB0889F9D6}"/>
          </ac:spMkLst>
        </pc:spChg>
        <pc:graphicFrameChg chg="del">
          <ac:chgData name="Pascalle Cup" userId="abbe84a0-611b-406e-b251-e8b4b71c069a" providerId="ADAL" clId="{308AC801-D6B7-4E9A-ADCB-DF6013B5172F}" dt="2024-01-22T11:12:06.728" v="16" actId="478"/>
          <ac:graphicFrameMkLst>
            <pc:docMk/>
            <pc:sldMk cId="3995882235" sldId="257"/>
            <ac:graphicFrameMk id="4" creationId="{C6E59F01-09D7-92D4-34E3-BA1DC9586F7D}"/>
          </ac:graphicFrameMkLst>
        </pc:graphicFrameChg>
        <pc:picChg chg="add">
          <ac:chgData name="Pascalle Cup" userId="abbe84a0-611b-406e-b251-e8b4b71c069a" providerId="ADAL" clId="{308AC801-D6B7-4E9A-ADCB-DF6013B5172F}" dt="2024-01-22T11:12:20.263" v="17" actId="26606"/>
          <ac:picMkLst>
            <pc:docMk/>
            <pc:sldMk cId="3995882235" sldId="257"/>
            <ac:picMk id="5" creationId="{8F695D97-2DFF-3BB9-06A3-60ED7240D028}"/>
          </ac:picMkLst>
        </pc:picChg>
      </pc:sldChg>
      <pc:sldChg chg="addSp delSp modSp mod">
        <pc:chgData name="Pascalle Cup" userId="abbe84a0-611b-406e-b251-e8b4b71c069a" providerId="ADAL" clId="{308AC801-D6B7-4E9A-ADCB-DF6013B5172F}" dt="2024-01-22T13:33:32.672" v="627" actId="14100"/>
        <pc:sldMkLst>
          <pc:docMk/>
          <pc:sldMk cId="2501843731" sldId="262"/>
        </pc:sldMkLst>
        <pc:spChg chg="add mod">
          <ac:chgData name="Pascalle Cup" userId="abbe84a0-611b-406e-b251-e8b4b71c069a" providerId="ADAL" clId="{308AC801-D6B7-4E9A-ADCB-DF6013B5172F}" dt="2024-01-22T13:33:32.672" v="627" actId="14100"/>
          <ac:spMkLst>
            <pc:docMk/>
            <pc:sldMk cId="2501843731" sldId="262"/>
            <ac:spMk id="2" creationId="{49A4C887-FADC-0D6B-AD58-EB437C883467}"/>
          </ac:spMkLst>
        </pc:spChg>
        <pc:spChg chg="mod">
          <ac:chgData name="Pascalle Cup" userId="abbe84a0-611b-406e-b251-e8b4b71c069a" providerId="ADAL" clId="{308AC801-D6B7-4E9A-ADCB-DF6013B5172F}" dt="2024-01-22T13:32:29.555" v="371" actId="14100"/>
          <ac:spMkLst>
            <pc:docMk/>
            <pc:sldMk cId="2501843731" sldId="262"/>
            <ac:spMk id="5" creationId="{6435B235-E9B3-4E1A-BDCB-4187DBBADAF4}"/>
          </ac:spMkLst>
        </pc:spChg>
        <pc:spChg chg="del mod">
          <ac:chgData name="Pascalle Cup" userId="abbe84a0-611b-406e-b251-e8b4b71c069a" providerId="ADAL" clId="{308AC801-D6B7-4E9A-ADCB-DF6013B5172F}" dt="2024-01-22T13:31:56.856" v="267" actId="478"/>
          <ac:spMkLst>
            <pc:docMk/>
            <pc:sldMk cId="2501843731" sldId="262"/>
            <ac:spMk id="7" creationId="{DDC80493-8807-41AA-8F88-B272CD8F4520}"/>
          </ac:spMkLst>
        </pc:spChg>
      </pc:sldChg>
      <pc:sldChg chg="modSp mod">
        <pc:chgData name="Pascalle Cup" userId="abbe84a0-611b-406e-b251-e8b4b71c069a" providerId="ADAL" clId="{308AC801-D6B7-4E9A-ADCB-DF6013B5172F}" dt="2024-01-22T13:30:33.766" v="216" actId="20577"/>
        <pc:sldMkLst>
          <pc:docMk/>
          <pc:sldMk cId="3602748071" sldId="263"/>
        </pc:sldMkLst>
        <pc:spChg chg="mod">
          <ac:chgData name="Pascalle Cup" userId="abbe84a0-611b-406e-b251-e8b4b71c069a" providerId="ADAL" clId="{308AC801-D6B7-4E9A-ADCB-DF6013B5172F}" dt="2024-01-22T13:30:19.721" v="211" actId="20577"/>
          <ac:spMkLst>
            <pc:docMk/>
            <pc:sldMk cId="3602748071" sldId="263"/>
            <ac:spMk id="2" creationId="{D6CCBEB7-5A7E-4FA5-BBE8-CE6874E3266F}"/>
          </ac:spMkLst>
        </pc:spChg>
        <pc:spChg chg="mod">
          <ac:chgData name="Pascalle Cup" userId="abbe84a0-611b-406e-b251-e8b4b71c069a" providerId="ADAL" clId="{308AC801-D6B7-4E9A-ADCB-DF6013B5172F}" dt="2024-01-22T13:30:33.766" v="216" actId="20577"/>
          <ac:spMkLst>
            <pc:docMk/>
            <pc:sldMk cId="3602748071" sldId="263"/>
            <ac:spMk id="6" creationId="{17A3C86F-9A7A-4DF8-9F94-F47BA7A0B53C}"/>
          </ac:spMkLst>
        </pc:spChg>
      </pc:sldChg>
      <pc:sldChg chg="modSp mod">
        <pc:chgData name="Pascalle Cup" userId="abbe84a0-611b-406e-b251-e8b4b71c069a" providerId="ADAL" clId="{308AC801-D6B7-4E9A-ADCB-DF6013B5172F}" dt="2024-01-22T13:30:48.137" v="242" actId="1076"/>
        <pc:sldMkLst>
          <pc:docMk/>
          <pc:sldMk cId="645121434" sldId="270"/>
        </pc:sldMkLst>
        <pc:spChg chg="mod">
          <ac:chgData name="Pascalle Cup" userId="abbe84a0-611b-406e-b251-e8b4b71c069a" providerId="ADAL" clId="{308AC801-D6B7-4E9A-ADCB-DF6013B5172F}" dt="2024-01-22T13:30:48.137" v="242" actId="1076"/>
          <ac:spMkLst>
            <pc:docMk/>
            <pc:sldMk cId="645121434" sldId="270"/>
            <ac:spMk id="2" creationId="{98896853-1803-4684-B3D5-AF214E3F12DD}"/>
          </ac:spMkLst>
        </pc:spChg>
      </pc:sldChg>
      <pc:sldChg chg="addSp delSp modSp del mod setBg">
        <pc:chgData name="Pascalle Cup" userId="abbe84a0-611b-406e-b251-e8b4b71c069a" providerId="ADAL" clId="{308AC801-D6B7-4E9A-ADCB-DF6013B5172F}" dt="2024-01-22T13:30:23.752" v="212" actId="47"/>
        <pc:sldMkLst>
          <pc:docMk/>
          <pc:sldMk cId="2885541306" sldId="271"/>
        </pc:sldMkLst>
        <pc:spChg chg="mod">
          <ac:chgData name="Pascalle Cup" userId="abbe84a0-611b-406e-b251-e8b4b71c069a" providerId="ADAL" clId="{308AC801-D6B7-4E9A-ADCB-DF6013B5172F}" dt="2024-01-22T11:14:01.519" v="54" actId="26606"/>
          <ac:spMkLst>
            <pc:docMk/>
            <pc:sldMk cId="2885541306" sldId="271"/>
            <ac:spMk id="2" creationId="{087FF685-B553-91F9-FAC3-8432633994FC}"/>
          </ac:spMkLst>
        </pc:spChg>
        <pc:spChg chg="mod">
          <ac:chgData name="Pascalle Cup" userId="abbe84a0-611b-406e-b251-e8b4b71c069a" providerId="ADAL" clId="{308AC801-D6B7-4E9A-ADCB-DF6013B5172F}" dt="2024-01-22T11:14:06.325" v="57" actId="403"/>
          <ac:spMkLst>
            <pc:docMk/>
            <pc:sldMk cId="2885541306" sldId="271"/>
            <ac:spMk id="3" creationId="{3214592D-C727-C788-A749-5278B0EFEF1E}"/>
          </ac:spMkLst>
        </pc:spChg>
        <pc:spChg chg="add">
          <ac:chgData name="Pascalle Cup" userId="abbe84a0-611b-406e-b251-e8b4b71c069a" providerId="ADAL" clId="{308AC801-D6B7-4E9A-ADCB-DF6013B5172F}" dt="2024-01-22T11:14:01.519" v="54" actId="26606"/>
          <ac:spMkLst>
            <pc:docMk/>
            <pc:sldMk cId="2885541306" sldId="271"/>
            <ac:spMk id="8" creationId="{C05CBC3C-2E5A-4839-8B9B-2E5A6ADF0F58}"/>
          </ac:spMkLst>
        </pc:spChg>
        <pc:spChg chg="add del">
          <ac:chgData name="Pascalle Cup" userId="abbe84a0-611b-406e-b251-e8b4b71c069a" providerId="ADAL" clId="{308AC801-D6B7-4E9A-ADCB-DF6013B5172F}" dt="2024-01-22T11:14:01.506" v="53" actId="26606"/>
          <ac:spMkLst>
            <pc:docMk/>
            <pc:sldMk cId="2885541306" sldId="271"/>
            <ac:spMk id="9" creationId="{F13C74B1-5B17-4795-BED0-7140497B445A}"/>
          </ac:spMkLst>
        </pc:spChg>
        <pc:spChg chg="add">
          <ac:chgData name="Pascalle Cup" userId="abbe84a0-611b-406e-b251-e8b4b71c069a" providerId="ADAL" clId="{308AC801-D6B7-4E9A-ADCB-DF6013B5172F}" dt="2024-01-22T11:14:01.519" v="54" actId="26606"/>
          <ac:spMkLst>
            <pc:docMk/>
            <pc:sldMk cId="2885541306" sldId="271"/>
            <ac:spMk id="10" creationId="{827FF362-FC97-4BF5-949B-D4ADFA26E457}"/>
          </ac:spMkLst>
        </pc:spChg>
        <pc:spChg chg="add del">
          <ac:chgData name="Pascalle Cup" userId="abbe84a0-611b-406e-b251-e8b4b71c069a" providerId="ADAL" clId="{308AC801-D6B7-4E9A-ADCB-DF6013B5172F}" dt="2024-01-22T11:14:01.506" v="53" actId="26606"/>
          <ac:spMkLst>
            <pc:docMk/>
            <pc:sldMk cId="2885541306" sldId="271"/>
            <ac:spMk id="11" creationId="{3FCFB1DE-0B7E-48CC-BA90-B2AB0889F9D6}"/>
          </ac:spMkLst>
        </pc:spChg>
        <pc:picChg chg="add del">
          <ac:chgData name="Pascalle Cup" userId="abbe84a0-611b-406e-b251-e8b4b71c069a" providerId="ADAL" clId="{308AC801-D6B7-4E9A-ADCB-DF6013B5172F}" dt="2024-01-22T11:14:01.506" v="53" actId="26606"/>
          <ac:picMkLst>
            <pc:docMk/>
            <pc:sldMk cId="2885541306" sldId="271"/>
            <ac:picMk id="5" creationId="{B7B1604C-2DD6-DBCE-D97A-E91100DF7FAF}"/>
          </ac:picMkLst>
        </pc:picChg>
      </pc:sldChg>
      <pc:sldChg chg="modSp mod">
        <pc:chgData name="Pascalle Cup" userId="abbe84a0-611b-406e-b251-e8b4b71c069a" providerId="ADAL" clId="{308AC801-D6B7-4E9A-ADCB-DF6013B5172F}" dt="2024-01-22T13:18:18.055" v="198" actId="14100"/>
        <pc:sldMkLst>
          <pc:docMk/>
          <pc:sldMk cId="1673465564" sldId="273"/>
        </pc:sldMkLst>
        <pc:spChg chg="mod">
          <ac:chgData name="Pascalle Cup" userId="abbe84a0-611b-406e-b251-e8b4b71c069a" providerId="ADAL" clId="{308AC801-D6B7-4E9A-ADCB-DF6013B5172F}" dt="2024-01-22T13:18:18.055" v="198" actId="14100"/>
          <ac:spMkLst>
            <pc:docMk/>
            <pc:sldMk cId="1673465564" sldId="273"/>
            <ac:spMk id="3" creationId="{63C110C7-092E-7F6B-7D6F-CD7B96BC9779}"/>
          </ac:spMkLst>
        </pc:spChg>
      </pc:sldChg>
      <pc:sldChg chg="modSp mod">
        <pc:chgData name="Pascalle Cup" userId="abbe84a0-611b-406e-b251-e8b4b71c069a" providerId="ADAL" clId="{308AC801-D6B7-4E9A-ADCB-DF6013B5172F}" dt="2024-01-22T13:18:25.801" v="201" actId="20577"/>
        <pc:sldMkLst>
          <pc:docMk/>
          <pc:sldMk cId="2537582986" sldId="275"/>
        </pc:sldMkLst>
        <pc:spChg chg="mod">
          <ac:chgData name="Pascalle Cup" userId="abbe84a0-611b-406e-b251-e8b4b71c069a" providerId="ADAL" clId="{308AC801-D6B7-4E9A-ADCB-DF6013B5172F}" dt="2024-01-22T13:18:25.801" v="201" actId="20577"/>
          <ac:spMkLst>
            <pc:docMk/>
            <pc:sldMk cId="2537582986" sldId="275"/>
            <ac:spMk id="2" creationId="{69672763-28F1-4052-A2CE-32FD541DF01F}"/>
          </ac:spMkLst>
        </pc:spChg>
      </pc:sldChg>
      <pc:sldChg chg="add del">
        <pc:chgData name="Pascalle Cup" userId="abbe84a0-611b-406e-b251-e8b4b71c069a" providerId="ADAL" clId="{308AC801-D6B7-4E9A-ADCB-DF6013B5172F}" dt="2024-01-22T13:19:26.080" v="203" actId="47"/>
        <pc:sldMkLst>
          <pc:docMk/>
          <pc:sldMk cId="2152806286" sldId="277"/>
        </pc:sldMkLst>
      </pc:sldChg>
      <pc:sldChg chg="modSp mod">
        <pc:chgData name="Pascalle Cup" userId="abbe84a0-611b-406e-b251-e8b4b71c069a" providerId="ADAL" clId="{308AC801-D6B7-4E9A-ADCB-DF6013B5172F}" dt="2024-01-22T13:31:39.614" v="250" actId="207"/>
        <pc:sldMkLst>
          <pc:docMk/>
          <pc:sldMk cId="3538899549" sldId="278"/>
        </pc:sldMkLst>
        <pc:spChg chg="mod">
          <ac:chgData name="Pascalle Cup" userId="abbe84a0-611b-406e-b251-e8b4b71c069a" providerId="ADAL" clId="{308AC801-D6B7-4E9A-ADCB-DF6013B5172F}" dt="2024-01-22T13:31:39.614" v="250" actId="207"/>
          <ac:spMkLst>
            <pc:docMk/>
            <pc:sldMk cId="3538899549" sldId="278"/>
            <ac:spMk id="2" creationId="{B34E3ADD-482F-4E5E-BADE-FD821E535FD1}"/>
          </ac:spMkLst>
        </pc:spChg>
      </pc:sldChg>
      <pc:sldChg chg="modSp mod delDesignElem">
        <pc:chgData name="Pascalle Cup" userId="abbe84a0-611b-406e-b251-e8b4b71c069a" providerId="ADAL" clId="{308AC801-D6B7-4E9A-ADCB-DF6013B5172F}" dt="2024-01-22T13:31:26.375" v="248" actId="207"/>
        <pc:sldMkLst>
          <pc:docMk/>
          <pc:sldMk cId="1918359711" sldId="279"/>
        </pc:sldMkLst>
        <pc:spChg chg="mod">
          <ac:chgData name="Pascalle Cup" userId="abbe84a0-611b-406e-b251-e8b4b71c069a" providerId="ADAL" clId="{308AC801-D6B7-4E9A-ADCB-DF6013B5172F}" dt="2024-01-22T13:31:26.375" v="248" actId="207"/>
          <ac:spMkLst>
            <pc:docMk/>
            <pc:sldMk cId="1918359711" sldId="279"/>
            <ac:spMk id="2" creationId="{9E63EE60-09E3-4B00-A81A-1A71F1A13A8D}"/>
          </ac:spMkLst>
        </pc:spChg>
        <pc:spChg chg="mod">
          <ac:chgData name="Pascalle Cup" userId="abbe84a0-611b-406e-b251-e8b4b71c069a" providerId="ADAL" clId="{308AC801-D6B7-4E9A-ADCB-DF6013B5172F}" dt="2024-01-22T13:20:39.058" v="204" actId="6549"/>
          <ac:spMkLst>
            <pc:docMk/>
            <pc:sldMk cId="1918359711" sldId="279"/>
            <ac:spMk id="3" creationId="{2DAA2FB3-097B-4038-AD69-4AF9276C80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2A261-A352-4591-9C43-CE1782907FAA}" type="datetimeFigureOut">
              <a:rPr lang="nl-NL" smtClean="0"/>
              <a:t>22-1-2024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262C7-8163-44C2-B788-896C63181DCE}" type="slidenum">
              <a:rPr lang="nl-NL" smtClean="0"/>
              <a:t>‹nr.›</a:t>
            </a:fld>
            <a:endParaRPr lang="nl-NL"/>
          </a:p>
        </p:txBody>
      </p:sp>
    </p:spTree>
    <p:extLst>
      <p:ext uri="{BB962C8B-B14F-4D97-AF65-F5344CB8AC3E}">
        <p14:creationId xmlns:p14="http://schemas.microsoft.com/office/powerpoint/2010/main" val="339847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Doelen van een sociaal wijkteam zijn: * Participatie van bewoners, sociale samenhang en onderlinge hulp in buurt of wijk bevorderen. * Ondersteunen van bewoners bij kwesties op alle levensgebieden; deze snel, licht, gericht en in samenhang oppakken. * Een contactgelegenheid of toegankelijke plek bieden waar alle bewoners in de wijk met hun vragen en ideeën terecht kunnen (voorportaal). * Het versterken van de eigen kracht en het ‘</a:t>
            </a:r>
            <a:r>
              <a:rPr lang="nl-NL" err="1"/>
              <a:t>zelfoplossend</a:t>
            </a:r>
            <a:r>
              <a:rPr lang="nl-NL"/>
              <a:t> vermogen’ van bewoners. * Het voorzien in toegang tot intensievere of specialistische vormen van ondersteuning. * Meer specialistische, duurdere hulp uit de tweede lijn terugdringen.</a:t>
            </a:r>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4</a:t>
            </a:fld>
            <a:endParaRPr lang="nl-NL"/>
          </a:p>
        </p:txBody>
      </p:sp>
    </p:spTree>
    <p:extLst>
      <p:ext uri="{BB962C8B-B14F-4D97-AF65-F5344CB8AC3E}">
        <p14:creationId xmlns:p14="http://schemas.microsoft.com/office/powerpoint/2010/main" val="3115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8</a:t>
            </a:fld>
            <a:endParaRPr lang="nl-NL"/>
          </a:p>
        </p:txBody>
      </p:sp>
    </p:spTree>
    <p:extLst>
      <p:ext uri="{BB962C8B-B14F-4D97-AF65-F5344CB8AC3E}">
        <p14:creationId xmlns:p14="http://schemas.microsoft.com/office/powerpoint/2010/main" val="198722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43434"/>
                </a:solidFill>
                <a:effectLst/>
                <a:latin typeface="Roboto"/>
              </a:rPr>
              <a:t>In de exploitatiebegroting wordt duidelijk welke omzet je minimaal moet halen om de kosten te dekken en winst te maken. Je stelt deze begroting op voor jezelf en ook wel voor externe financiers. De exploitatiebegroting is een onderdeel van het financieel plan.</a:t>
            </a:r>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10</a:t>
            </a:fld>
            <a:endParaRPr lang="nl-NL"/>
          </a:p>
        </p:txBody>
      </p:sp>
    </p:spTree>
    <p:extLst>
      <p:ext uri="{BB962C8B-B14F-4D97-AF65-F5344CB8AC3E}">
        <p14:creationId xmlns:p14="http://schemas.microsoft.com/office/powerpoint/2010/main" val="363906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1/22/2024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88947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78900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54847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AAA61E0-8D6D-46A6-8E0E-D35C4D6FF6A8}"/>
              </a:ext>
            </a:extLst>
          </p:cNvPr>
          <p:cNvSpPr>
            <a:spLocks noGrp="1"/>
          </p:cNvSpPr>
          <p:nvPr>
            <p:ph type="dt" sz="half" idx="10"/>
          </p:nvPr>
        </p:nvSpPr>
        <p:spPr/>
        <p:txBody>
          <a:bodyPr/>
          <a:lstStyle/>
          <a:p>
            <a:fld id="{35F51A24-D955-4627-B9B4-95567B37702E}" type="datetimeFigureOut">
              <a:rPr lang="nl-NL" smtClean="0"/>
              <a:t>22-1-2024</a:t>
            </a:fld>
            <a:endParaRPr lang="nl-NL"/>
          </a:p>
        </p:txBody>
      </p:sp>
      <p:sp>
        <p:nvSpPr>
          <p:cNvPr id="3" name="Tijdelijke aanduiding voor voettekst 2">
            <a:extLst>
              <a:ext uri="{FF2B5EF4-FFF2-40B4-BE49-F238E27FC236}">
                <a16:creationId xmlns:a16="http://schemas.microsoft.com/office/drawing/2014/main" id="{98CD1656-D62C-4D79-99C7-381EAE709A6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C63B37-0878-46AF-AC7D-247296B63020}"/>
              </a:ext>
            </a:extLst>
          </p:cNvPr>
          <p:cNvSpPr>
            <a:spLocks noGrp="1"/>
          </p:cNvSpPr>
          <p:nvPr>
            <p:ph type="sldNum" sz="quarter" idx="12"/>
          </p:nvPr>
        </p:nvSpPr>
        <p:spPr/>
        <p:txBody>
          <a:bodyPr/>
          <a:lstStyle/>
          <a:p>
            <a:fld id="{74C64F34-3D5A-4E91-B32F-8F2A4734B267}" type="slidenum">
              <a:rPr lang="nl-NL" smtClean="0"/>
              <a:t>‹nr.›</a:t>
            </a:fld>
            <a:endParaRPr lang="nl-NL"/>
          </a:p>
        </p:txBody>
      </p:sp>
    </p:spTree>
    <p:extLst>
      <p:ext uri="{BB962C8B-B14F-4D97-AF65-F5344CB8AC3E}">
        <p14:creationId xmlns:p14="http://schemas.microsoft.com/office/powerpoint/2010/main" val="429125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67EF4D4C-5367-4C26-9E2B-D8088D7FCA81}"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326416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197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017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731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99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413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71178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4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1/22/2024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93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1/22/2024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6575389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4296E62-AA19-4A79-A580-6AE55E214E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6A056F8-E5AF-47C7-9762-686ECD9F2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F3AE18-8605-4468-8F84-BEC8BFBE6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51A24-D955-4627-B9B4-95567B37702E}" type="datetimeFigureOut">
              <a:rPr lang="nl-NL" smtClean="0"/>
              <a:t>22-1-2024</a:t>
            </a:fld>
            <a:endParaRPr lang="nl-NL"/>
          </a:p>
        </p:txBody>
      </p:sp>
      <p:sp>
        <p:nvSpPr>
          <p:cNvPr id="5" name="Tijdelijke aanduiding voor voettekst 4">
            <a:extLst>
              <a:ext uri="{FF2B5EF4-FFF2-40B4-BE49-F238E27FC236}">
                <a16:creationId xmlns:a16="http://schemas.microsoft.com/office/drawing/2014/main" id="{7A463DE3-5B53-4A49-A500-E1539EF93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AADF8F5-CE45-47CD-A61B-E24B55C6E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64F34-3D5A-4E91-B32F-8F2A4734B267}" type="slidenum">
              <a:rPr lang="nl-NL" smtClean="0"/>
              <a:t>‹nr.›</a:t>
            </a:fld>
            <a:endParaRPr lang="nl-NL"/>
          </a:p>
        </p:txBody>
      </p:sp>
    </p:spTree>
    <p:extLst>
      <p:ext uri="{BB962C8B-B14F-4D97-AF65-F5344CB8AC3E}">
        <p14:creationId xmlns:p14="http://schemas.microsoft.com/office/powerpoint/2010/main" val="1940258314"/>
      </p:ext>
    </p:extLst>
  </p:cSld>
  <p:clrMap bg1="lt1" tx1="dk1" bg2="lt2" tx2="dk2" accent1="accent1" accent2="accent2" accent3="accent3" accent4="accent4" accent5="accent5" accent6="accent6" hlink="hlink" folHlink="folHlink"/>
  <p:sldLayoutIdLst>
    <p:sldLayoutId id="214748365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ndswervingonline.nl/nieuws/dit-moet-je-altijd-meesturen-met-een-subsidieaanvraa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ideo" Target="https://www.youtube.com/embed/ZPawC9vtHd4?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8A300F-1D05-40CF-B7DE-45D6FC6CB1F3}"/>
              </a:ext>
            </a:extLst>
          </p:cNvPr>
          <p:cNvPicPr>
            <a:picLocks noChangeAspect="1"/>
          </p:cNvPicPr>
          <p:nvPr/>
        </p:nvPicPr>
        <p:blipFill rotWithShape="1">
          <a:blip r:embed="rId2">
            <a:alphaModFix amt="50000"/>
          </a:blip>
          <a:srcRect r="-1" b="6226"/>
          <a:stretch/>
        </p:blipFill>
        <p:spPr>
          <a:xfrm>
            <a:off x="20" y="10"/>
            <a:ext cx="12188930" cy="6857990"/>
          </a:xfrm>
          <a:prstGeom prst="rect">
            <a:avLst/>
          </a:prstGeom>
        </p:spPr>
      </p:pic>
      <p:sp>
        <p:nvSpPr>
          <p:cNvPr id="2" name="Titel 1">
            <a:extLst>
              <a:ext uri="{FF2B5EF4-FFF2-40B4-BE49-F238E27FC236}">
                <a16:creationId xmlns:a16="http://schemas.microsoft.com/office/drawing/2014/main" id="{B53F3D4A-F695-4AC1-A46A-FCA7D1A76B20}"/>
              </a:ext>
            </a:extLst>
          </p:cNvPr>
          <p:cNvSpPr>
            <a:spLocks noGrp="1"/>
          </p:cNvSpPr>
          <p:nvPr>
            <p:ph type="ctrTitle"/>
          </p:nvPr>
        </p:nvSpPr>
        <p:spPr>
          <a:xfrm>
            <a:off x="1524000" y="1122363"/>
            <a:ext cx="9144000" cy="3063240"/>
          </a:xfrm>
        </p:spPr>
        <p:txBody>
          <a:bodyPr>
            <a:normAutofit fontScale="90000"/>
          </a:bodyPr>
          <a:lstStyle/>
          <a:p>
            <a:pPr algn="ctr">
              <a:lnSpc>
                <a:spcPct val="90000"/>
              </a:lnSpc>
            </a:pPr>
            <a:r>
              <a:rPr lang="nl-NL" sz="10000" dirty="0"/>
              <a:t>Laatste les </a:t>
            </a:r>
            <a:br>
              <a:rPr lang="nl-NL" sz="10000" dirty="0"/>
            </a:br>
            <a:r>
              <a:rPr lang="nl-NL" sz="10000" dirty="0"/>
              <a:t>Stad en wijk  P2!</a:t>
            </a:r>
          </a:p>
        </p:txBody>
      </p:sp>
      <p:sp>
        <p:nvSpPr>
          <p:cNvPr id="3" name="Ondertitel 2">
            <a:extLst>
              <a:ext uri="{FF2B5EF4-FFF2-40B4-BE49-F238E27FC236}">
                <a16:creationId xmlns:a16="http://schemas.microsoft.com/office/drawing/2014/main" id="{B57308CC-4CB8-4BBE-9290-BD2CE23412CE}"/>
              </a:ext>
            </a:extLst>
          </p:cNvPr>
          <p:cNvSpPr>
            <a:spLocks noGrp="1"/>
          </p:cNvSpPr>
          <p:nvPr>
            <p:ph type="subTitle" idx="1"/>
          </p:nvPr>
        </p:nvSpPr>
        <p:spPr>
          <a:xfrm>
            <a:off x="1527048" y="4599432"/>
            <a:ext cx="9144000" cy="1536192"/>
          </a:xfrm>
        </p:spPr>
        <p:txBody>
          <a:bodyPr>
            <a:normAutofit/>
          </a:bodyPr>
          <a:lstStyle/>
          <a:p>
            <a:pPr algn="ctr"/>
            <a:r>
              <a:rPr lang="nl-NL" sz="3200" dirty="0"/>
              <a:t>Periode 2 leerjaar 1</a:t>
            </a:r>
          </a:p>
          <a:p>
            <a:pPr algn="ctr"/>
            <a:r>
              <a:rPr lang="nl-NL" sz="3200" dirty="0"/>
              <a:t>Les van 25-1-2024</a:t>
            </a:r>
          </a:p>
        </p:txBody>
      </p:sp>
      <p:sp>
        <p:nvSpPr>
          <p:cNvPr id="11"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5772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CBEB7-5A7E-4FA5-BBE8-CE6874E3266F}"/>
              </a:ext>
            </a:extLst>
          </p:cNvPr>
          <p:cNvSpPr>
            <a:spLocks noGrp="1"/>
          </p:cNvSpPr>
          <p:nvPr>
            <p:ph type="title"/>
          </p:nvPr>
        </p:nvSpPr>
        <p:spPr/>
        <p:txBody>
          <a:bodyPr/>
          <a:lstStyle/>
          <a:p>
            <a:r>
              <a:rPr lang="nl-NL" dirty="0"/>
              <a:t>Nodig voor een subsidieaanvraag</a:t>
            </a:r>
          </a:p>
        </p:txBody>
      </p:sp>
      <p:sp>
        <p:nvSpPr>
          <p:cNvPr id="4" name="Tekstvak 3">
            <a:extLst>
              <a:ext uri="{FF2B5EF4-FFF2-40B4-BE49-F238E27FC236}">
                <a16:creationId xmlns:a16="http://schemas.microsoft.com/office/drawing/2014/main" id="{709D9419-869F-4E2E-A480-E48623C55615}"/>
              </a:ext>
            </a:extLst>
          </p:cNvPr>
          <p:cNvSpPr txBox="1"/>
          <p:nvPr/>
        </p:nvSpPr>
        <p:spPr>
          <a:xfrm>
            <a:off x="1024128" y="6272784"/>
            <a:ext cx="10800708" cy="369332"/>
          </a:xfrm>
          <a:prstGeom prst="rect">
            <a:avLst/>
          </a:prstGeom>
          <a:noFill/>
        </p:spPr>
        <p:txBody>
          <a:bodyPr wrap="square">
            <a:spAutoFit/>
          </a:bodyPr>
          <a:lstStyle/>
          <a:p>
            <a:r>
              <a:rPr lang="nl-NL">
                <a:hlinkClick r:id="rId3"/>
              </a:rPr>
              <a:t>https://www.fondswervingonline.nl/nieuws/dit-moet-je-altijd-meesturen-met-een-subsidieaanvraag</a:t>
            </a:r>
            <a:r>
              <a:rPr lang="nl-NL"/>
              <a:t> = bron </a:t>
            </a:r>
          </a:p>
        </p:txBody>
      </p:sp>
      <p:sp>
        <p:nvSpPr>
          <p:cNvPr id="6" name="Tekstvak 5">
            <a:extLst>
              <a:ext uri="{FF2B5EF4-FFF2-40B4-BE49-F238E27FC236}">
                <a16:creationId xmlns:a16="http://schemas.microsoft.com/office/drawing/2014/main" id="{17A3C86F-9A7A-4DF8-9F94-F47BA7A0B53C}"/>
              </a:ext>
            </a:extLst>
          </p:cNvPr>
          <p:cNvSpPr txBox="1"/>
          <p:nvPr/>
        </p:nvSpPr>
        <p:spPr>
          <a:xfrm>
            <a:off x="838200" y="1443715"/>
            <a:ext cx="9720072" cy="4524315"/>
          </a:xfrm>
          <a:prstGeom prst="rect">
            <a:avLst/>
          </a:prstGeom>
          <a:noFill/>
        </p:spPr>
        <p:txBody>
          <a:bodyPr wrap="square">
            <a:spAutoFit/>
          </a:bodyPr>
          <a:lstStyle/>
          <a:p>
            <a:pPr algn="l"/>
            <a:r>
              <a:rPr lang="nl-NL" sz="2400" b="0" i="0" dirty="0">
                <a:solidFill>
                  <a:srgbClr val="000000"/>
                </a:solidFill>
                <a:effectLst/>
              </a:rPr>
              <a:t>In ieder geval: </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b="0" i="0" dirty="0">
                <a:solidFill>
                  <a:srgbClr val="000000"/>
                </a:solidFill>
                <a:effectLst/>
              </a:rPr>
              <a:t> Begeleidende brief met een duidelijke motivatie van je aanvraag</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b="0" i="0" dirty="0">
                <a:solidFill>
                  <a:srgbClr val="000000"/>
                </a:solidFill>
                <a:effectLst/>
              </a:rPr>
              <a:t> Duidelijke omschrijving van je organisatie of project</a:t>
            </a:r>
          </a:p>
          <a:p>
            <a:pPr marL="742950" lvl="1" indent="-285750" algn="l">
              <a:buFont typeface="Arial" panose="020B0604020202020204" pitchFamily="34" charset="0"/>
              <a:buChar char="•"/>
            </a:pPr>
            <a:r>
              <a:rPr lang="nl-NL" sz="2400" b="0" i="0" dirty="0">
                <a:solidFill>
                  <a:srgbClr val="000000"/>
                </a:solidFill>
                <a:effectLst/>
              </a:rPr>
              <a:t>Stuur een projectplan mee bij een aanvraag voor een project</a:t>
            </a:r>
          </a:p>
          <a:p>
            <a:pPr marL="742950" lvl="1" indent="-285750" algn="l">
              <a:buFont typeface="Arial" panose="020B0604020202020204" pitchFamily="34" charset="0"/>
              <a:buChar char="•"/>
            </a:pPr>
            <a:r>
              <a:rPr lang="nl-NL" sz="2400" b="0" i="0" dirty="0">
                <a:solidFill>
                  <a:srgbClr val="000000"/>
                </a:solidFill>
                <a:effectLst/>
              </a:rPr>
              <a:t>Stuur een beleids- en activiteitenplan mee bij een aanvraag voor een organisatie</a:t>
            </a:r>
          </a:p>
          <a:p>
            <a:pPr lvl="1" algn="l"/>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 Statuten van de aanvragende rechtspersoon (recent exemplaar)</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dirty="0">
                <a:solidFill>
                  <a:srgbClr val="000000"/>
                </a:solidFill>
              </a:rPr>
              <a:t> B</a:t>
            </a:r>
            <a:r>
              <a:rPr lang="nl-NL" sz="2400" b="0" i="0" dirty="0">
                <a:solidFill>
                  <a:srgbClr val="000000"/>
                </a:solidFill>
                <a:effectLst/>
              </a:rPr>
              <a:t>egroting</a:t>
            </a:r>
          </a:p>
        </p:txBody>
      </p:sp>
    </p:spTree>
    <p:extLst>
      <p:ext uri="{BB962C8B-B14F-4D97-AF65-F5344CB8AC3E}">
        <p14:creationId xmlns:p14="http://schemas.microsoft.com/office/powerpoint/2010/main" val="360274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96853-1803-4684-B3D5-AF214E3F12DD}"/>
              </a:ext>
            </a:extLst>
          </p:cNvPr>
          <p:cNvSpPr>
            <a:spLocks noGrp="1"/>
          </p:cNvSpPr>
          <p:nvPr>
            <p:ph type="title"/>
          </p:nvPr>
        </p:nvSpPr>
        <p:spPr>
          <a:xfrm>
            <a:off x="1823668" y="1439418"/>
            <a:ext cx="7860659" cy="1989582"/>
          </a:xfrm>
        </p:spPr>
        <p:txBody>
          <a:bodyPr>
            <a:normAutofit fontScale="90000"/>
          </a:bodyPr>
          <a:lstStyle/>
          <a:p>
            <a:r>
              <a:rPr lang="nl-NL" dirty="0">
                <a:solidFill>
                  <a:schemeClr val="accent5"/>
                </a:solidFill>
              </a:rPr>
              <a:t>Nog vragen over de begrippenlijst? </a:t>
            </a:r>
            <a:endParaRPr lang="nl-NL" b="1" dirty="0">
              <a:solidFill>
                <a:schemeClr val="accent5"/>
              </a:solidFill>
            </a:endParaRPr>
          </a:p>
        </p:txBody>
      </p:sp>
      <p:sp>
        <p:nvSpPr>
          <p:cNvPr id="3" name="Tekstvak 2">
            <a:extLst>
              <a:ext uri="{FF2B5EF4-FFF2-40B4-BE49-F238E27FC236}">
                <a16:creationId xmlns:a16="http://schemas.microsoft.com/office/drawing/2014/main" id="{42B8E589-53FB-421E-8F93-C766E1ED2795}"/>
              </a:ext>
            </a:extLst>
          </p:cNvPr>
          <p:cNvSpPr txBox="1"/>
          <p:nvPr/>
        </p:nvSpPr>
        <p:spPr>
          <a:xfrm>
            <a:off x="2952750" y="3632200"/>
            <a:ext cx="6286499" cy="769441"/>
          </a:xfrm>
          <a:prstGeom prst="rect">
            <a:avLst/>
          </a:prstGeom>
          <a:noFill/>
        </p:spPr>
        <p:txBody>
          <a:bodyPr wrap="square" rtlCol="0">
            <a:spAutoFit/>
          </a:bodyPr>
          <a:lstStyle/>
          <a:p>
            <a:pPr algn="ctr"/>
            <a:r>
              <a:rPr lang="nl-NL" sz="4400" b="1" dirty="0">
                <a:solidFill>
                  <a:schemeClr val="accent6"/>
                </a:solidFill>
              </a:rPr>
              <a:t>Succes met de laatste loodjes en met leren! </a:t>
            </a:r>
          </a:p>
        </p:txBody>
      </p:sp>
    </p:spTree>
    <p:extLst>
      <p:ext uri="{BB962C8B-B14F-4D97-AF65-F5344CB8AC3E}">
        <p14:creationId xmlns:p14="http://schemas.microsoft.com/office/powerpoint/2010/main" val="6451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59"/>
          </a:solidFill>
          <a:ln w="38100" cap="rnd">
            <a:solidFill>
              <a:srgbClr val="C34D5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21FCBF0F-E2FA-4DEB-BE19-EAF9D948095D}"/>
              </a:ext>
            </a:extLst>
          </p:cNvPr>
          <p:cNvSpPr txBox="1"/>
          <p:nvPr/>
        </p:nvSpPr>
        <p:spPr>
          <a:xfrm>
            <a:off x="5297762" y="2706624"/>
            <a:ext cx="6251110" cy="3803904"/>
          </a:xfrm>
          <a:prstGeom prst="rect">
            <a:avLst/>
          </a:prstGeom>
        </p:spPr>
        <p:txBody>
          <a:bodyPr vert="horz" lIns="91440" tIns="45720" rIns="91440" bIns="45720" rtlCol="0">
            <a:normAutofit/>
          </a:bodyPr>
          <a:lstStyle/>
          <a:p>
            <a:pPr>
              <a:lnSpc>
                <a:spcPct val="110000"/>
              </a:lnSpc>
              <a:spcAft>
                <a:spcPts val="600"/>
              </a:spcAft>
            </a:pPr>
            <a:r>
              <a:rPr lang="nl-NL" sz="3600" b="1" dirty="0"/>
              <a:t>Programma: </a:t>
            </a:r>
          </a:p>
          <a:p>
            <a:pPr indent="-228600">
              <a:lnSpc>
                <a:spcPct val="110000"/>
              </a:lnSpc>
              <a:spcAft>
                <a:spcPts val="600"/>
              </a:spcAft>
              <a:buFont typeface="Arial" panose="020B0604020202020204" pitchFamily="34" charset="0"/>
              <a:buChar char="•"/>
            </a:pPr>
            <a:r>
              <a:rPr lang="nl-NL" sz="3600" b="1" dirty="0"/>
              <a:t>1. Sociale leefbaarheid en duurzaam ondernemen</a:t>
            </a:r>
          </a:p>
          <a:p>
            <a:pPr indent="-228600">
              <a:lnSpc>
                <a:spcPct val="110000"/>
              </a:lnSpc>
              <a:spcAft>
                <a:spcPts val="600"/>
              </a:spcAft>
              <a:buFont typeface="Arial" panose="020B0604020202020204" pitchFamily="34" charset="0"/>
              <a:buChar char="•"/>
            </a:pPr>
            <a:r>
              <a:rPr lang="nl-NL" sz="3600" b="1" dirty="0"/>
              <a:t>2. Financiering </a:t>
            </a:r>
          </a:p>
          <a:p>
            <a:pPr indent="-228600">
              <a:lnSpc>
                <a:spcPct val="110000"/>
              </a:lnSpc>
              <a:spcAft>
                <a:spcPts val="600"/>
              </a:spcAft>
              <a:buFont typeface="Arial" panose="020B0604020202020204" pitchFamily="34" charset="0"/>
              <a:buChar char="•"/>
            </a:pPr>
            <a:r>
              <a:rPr lang="nl-NL" sz="3600" b="1" dirty="0"/>
              <a:t>3. Begrippenlijst, nog vragen daar over? </a:t>
            </a:r>
          </a:p>
        </p:txBody>
      </p:sp>
      <p:pic>
        <p:nvPicPr>
          <p:cNvPr id="5" name="Picture 4" descr="Plant die in een scheur in het beton groeit">
            <a:extLst>
              <a:ext uri="{FF2B5EF4-FFF2-40B4-BE49-F238E27FC236}">
                <a16:creationId xmlns:a16="http://schemas.microsoft.com/office/drawing/2014/main" id="{8F695D97-2DFF-3BB9-06A3-60ED7240D028}"/>
              </a:ext>
            </a:extLst>
          </p:cNvPr>
          <p:cNvPicPr>
            <a:picLocks noChangeAspect="1"/>
          </p:cNvPicPr>
          <p:nvPr/>
        </p:nvPicPr>
        <p:blipFill rotWithShape="1">
          <a:blip r:embed="rId2"/>
          <a:srcRect l="18017" r="3665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99588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ociale duurzaamheid in de gemeente Laarbeek: lokaal en heel herkenbaar.">
            <a:hlinkClick r:id="" action="ppaction://media"/>
            <a:extLst>
              <a:ext uri="{FF2B5EF4-FFF2-40B4-BE49-F238E27FC236}">
                <a16:creationId xmlns:a16="http://schemas.microsoft.com/office/drawing/2014/main" id="{A5E368E8-C2E7-F09E-4F65-255051EA3B5F}"/>
              </a:ext>
            </a:extLst>
          </p:cNvPr>
          <p:cNvPicPr>
            <a:picLocks noRot="1" noChangeAspect="1"/>
          </p:cNvPicPr>
          <p:nvPr>
            <a:videoFile r:link="rId1"/>
          </p:nvPr>
        </p:nvPicPr>
        <p:blipFill>
          <a:blip r:embed="rId3"/>
          <a:stretch>
            <a:fillRect/>
          </a:stretch>
        </p:blipFill>
        <p:spPr>
          <a:xfrm>
            <a:off x="904874" y="2150076"/>
            <a:ext cx="7509744" cy="4243005"/>
          </a:xfrm>
          <a:prstGeom prst="rect">
            <a:avLst/>
          </a:prstGeom>
        </p:spPr>
      </p:pic>
      <p:sp>
        <p:nvSpPr>
          <p:cNvPr id="3" name="Tekstvak 2">
            <a:extLst>
              <a:ext uri="{FF2B5EF4-FFF2-40B4-BE49-F238E27FC236}">
                <a16:creationId xmlns:a16="http://schemas.microsoft.com/office/drawing/2014/main" id="{63C110C7-092E-7F6B-7D6F-CD7B96BC9779}"/>
              </a:ext>
            </a:extLst>
          </p:cNvPr>
          <p:cNvSpPr txBox="1"/>
          <p:nvPr/>
        </p:nvSpPr>
        <p:spPr>
          <a:xfrm>
            <a:off x="904874" y="464919"/>
            <a:ext cx="9514770" cy="646331"/>
          </a:xfrm>
          <a:prstGeom prst="rect">
            <a:avLst/>
          </a:prstGeom>
          <a:noFill/>
        </p:spPr>
        <p:txBody>
          <a:bodyPr wrap="square">
            <a:spAutoFit/>
          </a:bodyPr>
          <a:lstStyle/>
          <a:p>
            <a:r>
              <a:rPr lang="en-US" sz="3600" dirty="0"/>
              <a:t>1. </a:t>
            </a:r>
            <a:r>
              <a:rPr lang="en-US" sz="3600" dirty="0" err="1"/>
              <a:t>Sociale</a:t>
            </a:r>
            <a:r>
              <a:rPr lang="en-US" sz="3600" dirty="0"/>
              <a:t> </a:t>
            </a:r>
            <a:r>
              <a:rPr lang="en-US" sz="3600" dirty="0" err="1"/>
              <a:t>leefbaarheid</a:t>
            </a:r>
            <a:r>
              <a:rPr lang="en-US" sz="3600" dirty="0"/>
              <a:t> </a:t>
            </a:r>
            <a:r>
              <a:rPr lang="en-US" sz="3600" dirty="0" err="1"/>
              <a:t>en</a:t>
            </a:r>
            <a:r>
              <a:rPr lang="en-US" sz="3600" dirty="0"/>
              <a:t> </a:t>
            </a:r>
            <a:r>
              <a:rPr lang="en-US" sz="3600" dirty="0" err="1"/>
              <a:t>ondernemen</a:t>
            </a:r>
            <a:r>
              <a:rPr lang="en-US" sz="3600" dirty="0"/>
              <a:t> </a:t>
            </a:r>
            <a:endParaRPr lang="nl-NL" sz="3600" dirty="0"/>
          </a:p>
        </p:txBody>
      </p:sp>
      <p:sp>
        <p:nvSpPr>
          <p:cNvPr id="4" name="Tekstvak 3">
            <a:extLst>
              <a:ext uri="{FF2B5EF4-FFF2-40B4-BE49-F238E27FC236}">
                <a16:creationId xmlns:a16="http://schemas.microsoft.com/office/drawing/2014/main" id="{90AFCFE3-5A2A-FD49-B94B-34CB4E8A9AB0}"/>
              </a:ext>
            </a:extLst>
          </p:cNvPr>
          <p:cNvSpPr txBox="1"/>
          <p:nvPr/>
        </p:nvSpPr>
        <p:spPr>
          <a:xfrm>
            <a:off x="904874" y="1294543"/>
            <a:ext cx="9734551" cy="461665"/>
          </a:xfrm>
          <a:prstGeom prst="rect">
            <a:avLst/>
          </a:prstGeom>
          <a:noFill/>
          <a:ln>
            <a:solidFill>
              <a:schemeClr val="accent6"/>
            </a:solidFill>
          </a:ln>
        </p:spPr>
        <p:txBody>
          <a:bodyPr wrap="square">
            <a:spAutoFit/>
          </a:bodyPr>
          <a:lstStyle/>
          <a:p>
            <a:r>
              <a:rPr lang="nl-NL" sz="2400" dirty="0"/>
              <a:t>Welke voorbeelden komen langs in dit filmpje?</a:t>
            </a:r>
          </a:p>
        </p:txBody>
      </p:sp>
    </p:spTree>
    <p:extLst>
      <p:ext uri="{BB962C8B-B14F-4D97-AF65-F5344CB8AC3E}">
        <p14:creationId xmlns:p14="http://schemas.microsoft.com/office/powerpoint/2010/main" val="167346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72763-28F1-4052-A2CE-32FD541DF01F}"/>
              </a:ext>
            </a:extLst>
          </p:cNvPr>
          <p:cNvSpPr>
            <a:spLocks noGrp="1"/>
          </p:cNvSpPr>
          <p:nvPr>
            <p:ph type="title"/>
          </p:nvPr>
        </p:nvSpPr>
        <p:spPr>
          <a:solidFill>
            <a:schemeClr val="accent4"/>
          </a:solidFill>
        </p:spPr>
        <p:txBody>
          <a:bodyPr/>
          <a:lstStyle/>
          <a:p>
            <a:r>
              <a:rPr lang="nl-NL" dirty="0"/>
              <a:t>2. Financiering </a:t>
            </a:r>
          </a:p>
        </p:txBody>
      </p:sp>
      <p:sp>
        <p:nvSpPr>
          <p:cNvPr id="5" name="Ovaal 4">
            <a:extLst>
              <a:ext uri="{FF2B5EF4-FFF2-40B4-BE49-F238E27FC236}">
                <a16:creationId xmlns:a16="http://schemas.microsoft.com/office/drawing/2014/main" id="{AB74AD3D-E2D6-426B-A28F-0C650966F31F}"/>
              </a:ext>
            </a:extLst>
          </p:cNvPr>
          <p:cNvSpPr/>
          <p:nvPr/>
        </p:nvSpPr>
        <p:spPr>
          <a:xfrm flipH="1">
            <a:off x="691793" y="2221685"/>
            <a:ext cx="2729501" cy="1664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Wat is je doel of opdracht?</a:t>
            </a:r>
          </a:p>
        </p:txBody>
      </p:sp>
      <p:sp>
        <p:nvSpPr>
          <p:cNvPr id="3" name="Stroomdiagram: Verbindingslijn 2">
            <a:extLst>
              <a:ext uri="{FF2B5EF4-FFF2-40B4-BE49-F238E27FC236}">
                <a16:creationId xmlns:a16="http://schemas.microsoft.com/office/drawing/2014/main" id="{27BC4C4A-4E6E-478C-9DA9-439FE0D13F39}"/>
              </a:ext>
            </a:extLst>
          </p:cNvPr>
          <p:cNvSpPr/>
          <p:nvPr/>
        </p:nvSpPr>
        <p:spPr>
          <a:xfrm>
            <a:off x="3409307" y="3273553"/>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Waar heb je geld voor nodig? </a:t>
            </a:r>
          </a:p>
        </p:txBody>
      </p:sp>
      <p:sp>
        <p:nvSpPr>
          <p:cNvPr id="16" name="Stroomdiagram: Verbindingslijn 15">
            <a:extLst>
              <a:ext uri="{FF2B5EF4-FFF2-40B4-BE49-F238E27FC236}">
                <a16:creationId xmlns:a16="http://schemas.microsoft.com/office/drawing/2014/main" id="{73BC3906-B867-43EF-9045-588482663092}"/>
              </a:ext>
            </a:extLst>
          </p:cNvPr>
          <p:cNvSpPr/>
          <p:nvPr/>
        </p:nvSpPr>
        <p:spPr>
          <a:xfrm>
            <a:off x="6126821" y="4095280"/>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Hoeveel? </a:t>
            </a:r>
          </a:p>
        </p:txBody>
      </p:sp>
      <p:sp>
        <p:nvSpPr>
          <p:cNvPr id="17" name="Stroomdiagram: Verbindingslijn 16">
            <a:extLst>
              <a:ext uri="{FF2B5EF4-FFF2-40B4-BE49-F238E27FC236}">
                <a16:creationId xmlns:a16="http://schemas.microsoft.com/office/drawing/2014/main" id="{2E8D0843-AEAB-408C-A9B0-5F0CE3D8A20E}"/>
              </a:ext>
            </a:extLst>
          </p:cNvPr>
          <p:cNvSpPr/>
          <p:nvPr/>
        </p:nvSpPr>
        <p:spPr>
          <a:xfrm>
            <a:off x="8710773" y="4988960"/>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Hoe kom je daar aan?!</a:t>
            </a:r>
          </a:p>
        </p:txBody>
      </p:sp>
      <p:pic>
        <p:nvPicPr>
          <p:cNvPr id="8" name="Afbeelding 7">
            <a:extLst>
              <a:ext uri="{FF2B5EF4-FFF2-40B4-BE49-F238E27FC236}">
                <a16:creationId xmlns:a16="http://schemas.microsoft.com/office/drawing/2014/main" id="{3E8F4C52-78C3-469E-893C-39320848F3CA}"/>
              </a:ext>
            </a:extLst>
          </p:cNvPr>
          <p:cNvPicPr>
            <a:picLocks noChangeAspect="1"/>
          </p:cNvPicPr>
          <p:nvPr/>
        </p:nvPicPr>
        <p:blipFill>
          <a:blip r:embed="rId3"/>
          <a:stretch>
            <a:fillRect/>
          </a:stretch>
        </p:blipFill>
        <p:spPr>
          <a:xfrm>
            <a:off x="7886700" y="2253996"/>
            <a:ext cx="2857500" cy="1600200"/>
          </a:xfrm>
          <a:prstGeom prst="rect">
            <a:avLst/>
          </a:prstGeom>
        </p:spPr>
      </p:pic>
      <p:sp>
        <p:nvSpPr>
          <p:cNvPr id="18" name="Stroomdiagram: Verbindingslijn 17">
            <a:extLst>
              <a:ext uri="{FF2B5EF4-FFF2-40B4-BE49-F238E27FC236}">
                <a16:creationId xmlns:a16="http://schemas.microsoft.com/office/drawing/2014/main" id="{45937840-7F0F-45FB-970F-F37ED9E36C73}"/>
              </a:ext>
            </a:extLst>
          </p:cNvPr>
          <p:cNvSpPr/>
          <p:nvPr/>
        </p:nvSpPr>
        <p:spPr>
          <a:xfrm>
            <a:off x="612595" y="4188568"/>
            <a:ext cx="3009473"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Wat kun je op </a:t>
            </a:r>
            <a:r>
              <a:rPr lang="nl-NL" sz="2000" dirty="0"/>
              <a:t>een andere manier regelen? </a:t>
            </a:r>
          </a:p>
        </p:txBody>
      </p:sp>
    </p:spTree>
    <p:extLst>
      <p:ext uri="{BB962C8B-B14F-4D97-AF65-F5344CB8AC3E}">
        <p14:creationId xmlns:p14="http://schemas.microsoft.com/office/powerpoint/2010/main" val="25375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0F865-13DD-4B12-B2EE-0EFF0115A822}"/>
              </a:ext>
            </a:extLst>
          </p:cNvPr>
          <p:cNvSpPr>
            <a:spLocks noGrp="1"/>
          </p:cNvSpPr>
          <p:nvPr>
            <p:ph type="title"/>
          </p:nvPr>
        </p:nvSpPr>
        <p:spPr>
          <a:solidFill>
            <a:schemeClr val="accent4"/>
          </a:solidFill>
        </p:spPr>
        <p:txBody>
          <a:bodyPr/>
          <a:lstStyle/>
          <a:p>
            <a:r>
              <a:rPr lang="nl-NL"/>
              <a:t>Hoe kom je aan geld?!</a:t>
            </a:r>
          </a:p>
        </p:txBody>
      </p:sp>
      <p:sp>
        <p:nvSpPr>
          <p:cNvPr id="3" name="Tekstvak 2">
            <a:extLst>
              <a:ext uri="{FF2B5EF4-FFF2-40B4-BE49-F238E27FC236}">
                <a16:creationId xmlns:a16="http://schemas.microsoft.com/office/drawing/2014/main" id="{8630F024-E8BA-47F0-A343-41076EC08F27}"/>
              </a:ext>
            </a:extLst>
          </p:cNvPr>
          <p:cNvSpPr txBox="1"/>
          <p:nvPr/>
        </p:nvSpPr>
        <p:spPr>
          <a:xfrm>
            <a:off x="1024127" y="2578814"/>
            <a:ext cx="9866479" cy="954107"/>
          </a:xfrm>
          <a:prstGeom prst="rect">
            <a:avLst/>
          </a:prstGeom>
          <a:noFill/>
        </p:spPr>
        <p:txBody>
          <a:bodyPr wrap="square" rtlCol="0">
            <a:spAutoFit/>
          </a:bodyPr>
          <a:lstStyle/>
          <a:p>
            <a:r>
              <a:rPr lang="nl-NL" sz="2800" dirty="0"/>
              <a:t>Inkomsten uit bv. verkoop, levering van een diens of deelnemersbijdrage </a:t>
            </a:r>
          </a:p>
        </p:txBody>
      </p:sp>
      <p:sp>
        <p:nvSpPr>
          <p:cNvPr id="4" name="Tekstvak 3">
            <a:extLst>
              <a:ext uri="{FF2B5EF4-FFF2-40B4-BE49-F238E27FC236}">
                <a16:creationId xmlns:a16="http://schemas.microsoft.com/office/drawing/2014/main" id="{F6CB643E-EB00-431A-9702-EA8E8B4E2378}"/>
              </a:ext>
            </a:extLst>
          </p:cNvPr>
          <p:cNvSpPr txBox="1"/>
          <p:nvPr/>
        </p:nvSpPr>
        <p:spPr>
          <a:xfrm>
            <a:off x="1024128" y="3765293"/>
            <a:ext cx="9188384" cy="523220"/>
          </a:xfrm>
          <a:prstGeom prst="rect">
            <a:avLst/>
          </a:prstGeom>
          <a:noFill/>
        </p:spPr>
        <p:txBody>
          <a:bodyPr wrap="square" rtlCol="0">
            <a:spAutoFit/>
          </a:bodyPr>
          <a:lstStyle/>
          <a:p>
            <a:r>
              <a:rPr lang="nl-NL" sz="2800"/>
              <a:t>Subsidie van bv. de gemeente</a:t>
            </a:r>
          </a:p>
        </p:txBody>
      </p:sp>
      <p:sp>
        <p:nvSpPr>
          <p:cNvPr id="5" name="Tekstvak 4">
            <a:extLst>
              <a:ext uri="{FF2B5EF4-FFF2-40B4-BE49-F238E27FC236}">
                <a16:creationId xmlns:a16="http://schemas.microsoft.com/office/drawing/2014/main" id="{EE7E3CDD-7FF0-47A3-8699-3858F134F76C}"/>
              </a:ext>
            </a:extLst>
          </p:cNvPr>
          <p:cNvSpPr txBox="1"/>
          <p:nvPr/>
        </p:nvSpPr>
        <p:spPr>
          <a:xfrm>
            <a:off x="1024128" y="4700427"/>
            <a:ext cx="9188384" cy="523220"/>
          </a:xfrm>
          <a:prstGeom prst="rect">
            <a:avLst/>
          </a:prstGeom>
          <a:noFill/>
        </p:spPr>
        <p:txBody>
          <a:bodyPr wrap="square" rtlCol="0">
            <a:spAutoFit/>
          </a:bodyPr>
          <a:lstStyle/>
          <a:p>
            <a:r>
              <a:rPr lang="nl-NL" sz="2800"/>
              <a:t>Donaties of een gift van bv. gelijkgestemden  </a:t>
            </a:r>
          </a:p>
        </p:txBody>
      </p:sp>
      <p:sp>
        <p:nvSpPr>
          <p:cNvPr id="7" name="Tekstvak 6">
            <a:extLst>
              <a:ext uri="{FF2B5EF4-FFF2-40B4-BE49-F238E27FC236}">
                <a16:creationId xmlns:a16="http://schemas.microsoft.com/office/drawing/2014/main" id="{AC2704A1-98D6-4934-8A59-BAAE33940393}"/>
              </a:ext>
            </a:extLst>
          </p:cNvPr>
          <p:cNvSpPr txBox="1"/>
          <p:nvPr/>
        </p:nvSpPr>
        <p:spPr>
          <a:xfrm>
            <a:off x="1024127" y="5628010"/>
            <a:ext cx="9188384" cy="523220"/>
          </a:xfrm>
          <a:prstGeom prst="rect">
            <a:avLst/>
          </a:prstGeom>
          <a:noFill/>
        </p:spPr>
        <p:txBody>
          <a:bodyPr wrap="square" rtlCol="0">
            <a:spAutoFit/>
          </a:bodyPr>
          <a:lstStyle/>
          <a:p>
            <a:r>
              <a:rPr lang="nl-NL" sz="2800"/>
              <a:t>Inkomsten uit speciale acties of sponsoracties  </a:t>
            </a:r>
          </a:p>
        </p:txBody>
      </p:sp>
    </p:spTree>
    <p:extLst>
      <p:ext uri="{BB962C8B-B14F-4D97-AF65-F5344CB8AC3E}">
        <p14:creationId xmlns:p14="http://schemas.microsoft.com/office/powerpoint/2010/main" val="23692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 Subono - sponsorgelden ophalen voor scholen en verenigingen">
            <a:extLst>
              <a:ext uri="{FF2B5EF4-FFF2-40B4-BE49-F238E27FC236}">
                <a16:creationId xmlns:a16="http://schemas.microsoft.com/office/drawing/2014/main" id="{33EFCB8B-FDA8-43A8-9A4A-179C9D185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97" y="947308"/>
            <a:ext cx="2324100" cy="116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Sponsoracties - KdO Dordrecht">
            <a:extLst>
              <a:ext uri="{FF2B5EF4-FFF2-40B4-BE49-F238E27FC236}">
                <a16:creationId xmlns:a16="http://schemas.microsoft.com/office/drawing/2014/main" id="{C0AD3957-438A-4DDF-A980-F9258AAAA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008" y="3815191"/>
            <a:ext cx="3028950" cy="151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Sponsor acties | Nino">
            <a:extLst>
              <a:ext uri="{FF2B5EF4-FFF2-40B4-BE49-F238E27FC236}">
                <a16:creationId xmlns:a16="http://schemas.microsoft.com/office/drawing/2014/main" id="{D4C89C97-57D8-4339-80A8-B1F1A4A91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660" y="913276"/>
            <a:ext cx="2705100"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PLUS Mijnsheerenland Sponsoractie – MaasMuziek">
            <a:extLst>
              <a:ext uri="{FF2B5EF4-FFF2-40B4-BE49-F238E27FC236}">
                <a16:creationId xmlns:a16="http://schemas.microsoft.com/office/drawing/2014/main" id="{38567D83-6274-4C22-AF86-FA754063B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87" y="4058079"/>
            <a:ext cx="1800225" cy="2543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Jantje Beton Collecte 2020, nu ook online!">
            <a:extLst>
              <a:ext uri="{FF2B5EF4-FFF2-40B4-BE49-F238E27FC236}">
                <a16:creationId xmlns:a16="http://schemas.microsoft.com/office/drawing/2014/main" id="{2AE14B27-2C79-4096-ACE3-2E2740072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8938" y="4439774"/>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riendenloterij en VVR | Voetbal Vereniging Rijsbergen">
            <a:extLst>
              <a:ext uri="{FF2B5EF4-FFF2-40B4-BE49-F238E27FC236}">
                <a16:creationId xmlns:a16="http://schemas.microsoft.com/office/drawing/2014/main" id="{B3CF1473-978C-4EA4-88BE-BE2CCBC93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988" y="527514"/>
            <a:ext cx="37052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rote Clubactie 2020 - DGC Drachten">
            <a:extLst>
              <a:ext uri="{FF2B5EF4-FFF2-40B4-BE49-F238E27FC236}">
                <a16:creationId xmlns:a16="http://schemas.microsoft.com/office/drawing/2014/main" id="{5A94EEFF-4B84-4137-BD97-419DC357D8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0711" y="437309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9EE5CA06-6A24-426B-B396-E1C660493FA8}"/>
              </a:ext>
            </a:extLst>
          </p:cNvPr>
          <p:cNvPicPr>
            <a:picLocks noChangeAspect="1"/>
          </p:cNvPicPr>
          <p:nvPr/>
        </p:nvPicPr>
        <p:blipFill>
          <a:blip r:embed="rId9"/>
          <a:stretch>
            <a:fillRect/>
          </a:stretch>
        </p:blipFill>
        <p:spPr>
          <a:xfrm>
            <a:off x="7902273" y="2034765"/>
            <a:ext cx="3600450" cy="1266825"/>
          </a:xfrm>
          <a:prstGeom prst="rect">
            <a:avLst/>
          </a:prstGeom>
        </p:spPr>
      </p:pic>
      <p:sp>
        <p:nvSpPr>
          <p:cNvPr id="4" name="Ovaal 3">
            <a:extLst>
              <a:ext uri="{FF2B5EF4-FFF2-40B4-BE49-F238E27FC236}">
                <a16:creationId xmlns:a16="http://schemas.microsoft.com/office/drawing/2014/main" id="{F7D32CC5-ABEC-4021-BDEA-CD457F11E146}"/>
              </a:ext>
            </a:extLst>
          </p:cNvPr>
          <p:cNvSpPr/>
          <p:nvPr/>
        </p:nvSpPr>
        <p:spPr>
          <a:xfrm>
            <a:off x="106346" y="75503"/>
            <a:ext cx="6116412" cy="2794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04B70DF9-E3A9-4D67-8A40-460486A4A33E}"/>
              </a:ext>
            </a:extLst>
          </p:cNvPr>
          <p:cNvSpPr/>
          <p:nvPr/>
        </p:nvSpPr>
        <p:spPr>
          <a:xfrm>
            <a:off x="106346" y="3721653"/>
            <a:ext cx="6116412" cy="2794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AA1A289C-ABD6-4CCB-BB19-375322ABD75C}"/>
              </a:ext>
            </a:extLst>
          </p:cNvPr>
          <p:cNvSpPr/>
          <p:nvPr/>
        </p:nvSpPr>
        <p:spPr>
          <a:xfrm>
            <a:off x="7489861" y="22956"/>
            <a:ext cx="4630220" cy="36199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689CA6CB-449E-48A8-8FF5-1E290908A607}"/>
              </a:ext>
            </a:extLst>
          </p:cNvPr>
          <p:cNvSpPr/>
          <p:nvPr/>
        </p:nvSpPr>
        <p:spPr>
          <a:xfrm>
            <a:off x="6339154" y="3902949"/>
            <a:ext cx="5678454" cy="28808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5280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34E3ADD-482F-4E5E-BADE-FD821E535FD1}"/>
              </a:ext>
            </a:extLst>
          </p:cNvPr>
          <p:cNvSpPr txBox="1"/>
          <p:nvPr/>
        </p:nvSpPr>
        <p:spPr>
          <a:xfrm>
            <a:off x="566001" y="505637"/>
            <a:ext cx="3610466" cy="646331"/>
          </a:xfrm>
          <a:prstGeom prst="rect">
            <a:avLst/>
          </a:prstGeom>
          <a:solidFill>
            <a:schemeClr val="accent4"/>
          </a:solidFill>
        </p:spPr>
        <p:txBody>
          <a:bodyPr wrap="square" rtlCol="0">
            <a:spAutoFit/>
          </a:bodyPr>
          <a:lstStyle/>
          <a:p>
            <a:r>
              <a:rPr lang="nl-NL" sz="3600" dirty="0"/>
              <a:t>Subsidieland</a:t>
            </a:r>
            <a:r>
              <a:rPr lang="nl-NL" dirty="0"/>
              <a:t> </a:t>
            </a:r>
          </a:p>
        </p:txBody>
      </p:sp>
      <p:pic>
        <p:nvPicPr>
          <p:cNvPr id="3" name="Afbeelding 2">
            <a:extLst>
              <a:ext uri="{FF2B5EF4-FFF2-40B4-BE49-F238E27FC236}">
                <a16:creationId xmlns:a16="http://schemas.microsoft.com/office/drawing/2014/main" id="{0D15C060-BECE-49F0-B5C6-788D9D188D0E}"/>
              </a:ext>
            </a:extLst>
          </p:cNvPr>
          <p:cNvPicPr>
            <a:picLocks noChangeAspect="1"/>
          </p:cNvPicPr>
          <p:nvPr/>
        </p:nvPicPr>
        <p:blipFill>
          <a:blip r:embed="rId2"/>
          <a:stretch>
            <a:fillRect/>
          </a:stretch>
        </p:blipFill>
        <p:spPr>
          <a:xfrm>
            <a:off x="4132432" y="1642354"/>
            <a:ext cx="2857500" cy="1504950"/>
          </a:xfrm>
          <a:prstGeom prst="rect">
            <a:avLst/>
          </a:prstGeom>
        </p:spPr>
      </p:pic>
      <p:pic>
        <p:nvPicPr>
          <p:cNvPr id="4" name="Afbeelding 3">
            <a:extLst>
              <a:ext uri="{FF2B5EF4-FFF2-40B4-BE49-F238E27FC236}">
                <a16:creationId xmlns:a16="http://schemas.microsoft.com/office/drawing/2014/main" id="{01685B67-4BF4-45C7-A504-C2AF717E95B6}"/>
              </a:ext>
            </a:extLst>
          </p:cNvPr>
          <p:cNvPicPr>
            <a:picLocks noChangeAspect="1"/>
          </p:cNvPicPr>
          <p:nvPr/>
        </p:nvPicPr>
        <p:blipFill>
          <a:blip r:embed="rId3"/>
          <a:stretch>
            <a:fillRect/>
          </a:stretch>
        </p:blipFill>
        <p:spPr>
          <a:xfrm>
            <a:off x="8272856" y="505637"/>
            <a:ext cx="2743200" cy="1666875"/>
          </a:xfrm>
          <a:prstGeom prst="rect">
            <a:avLst/>
          </a:prstGeom>
        </p:spPr>
      </p:pic>
      <p:pic>
        <p:nvPicPr>
          <p:cNvPr id="5" name="Afbeelding 4">
            <a:extLst>
              <a:ext uri="{FF2B5EF4-FFF2-40B4-BE49-F238E27FC236}">
                <a16:creationId xmlns:a16="http://schemas.microsoft.com/office/drawing/2014/main" id="{659F2284-E416-49F6-AD82-84AD75C4CEF3}"/>
              </a:ext>
            </a:extLst>
          </p:cNvPr>
          <p:cNvPicPr>
            <a:picLocks noChangeAspect="1"/>
          </p:cNvPicPr>
          <p:nvPr/>
        </p:nvPicPr>
        <p:blipFill>
          <a:blip r:embed="rId4"/>
          <a:stretch>
            <a:fillRect/>
          </a:stretch>
        </p:blipFill>
        <p:spPr>
          <a:xfrm>
            <a:off x="2295237" y="3787109"/>
            <a:ext cx="4552950" cy="1000125"/>
          </a:xfrm>
          <a:prstGeom prst="rect">
            <a:avLst/>
          </a:prstGeom>
        </p:spPr>
      </p:pic>
      <p:pic>
        <p:nvPicPr>
          <p:cNvPr id="6" name="Afbeelding 5">
            <a:extLst>
              <a:ext uri="{FF2B5EF4-FFF2-40B4-BE49-F238E27FC236}">
                <a16:creationId xmlns:a16="http://schemas.microsoft.com/office/drawing/2014/main" id="{F6C1D744-FC38-45E9-BD44-628E3CC4FF02}"/>
              </a:ext>
            </a:extLst>
          </p:cNvPr>
          <p:cNvPicPr>
            <a:picLocks noChangeAspect="1"/>
          </p:cNvPicPr>
          <p:nvPr/>
        </p:nvPicPr>
        <p:blipFill>
          <a:blip r:embed="rId5"/>
          <a:stretch>
            <a:fillRect/>
          </a:stretch>
        </p:blipFill>
        <p:spPr>
          <a:xfrm>
            <a:off x="8501456" y="2706021"/>
            <a:ext cx="2286000" cy="1581150"/>
          </a:xfrm>
          <a:prstGeom prst="rect">
            <a:avLst/>
          </a:prstGeom>
        </p:spPr>
      </p:pic>
      <p:pic>
        <p:nvPicPr>
          <p:cNvPr id="7" name="Afbeelding 6">
            <a:extLst>
              <a:ext uri="{FF2B5EF4-FFF2-40B4-BE49-F238E27FC236}">
                <a16:creationId xmlns:a16="http://schemas.microsoft.com/office/drawing/2014/main" id="{F29763F3-E57C-4441-B30A-75D4E65CB5D2}"/>
              </a:ext>
            </a:extLst>
          </p:cNvPr>
          <p:cNvPicPr>
            <a:picLocks noChangeAspect="1"/>
          </p:cNvPicPr>
          <p:nvPr/>
        </p:nvPicPr>
        <p:blipFill>
          <a:blip r:embed="rId6"/>
          <a:stretch>
            <a:fillRect/>
          </a:stretch>
        </p:blipFill>
        <p:spPr>
          <a:xfrm>
            <a:off x="1094884" y="1499479"/>
            <a:ext cx="2552700" cy="1790700"/>
          </a:xfrm>
          <a:prstGeom prst="rect">
            <a:avLst/>
          </a:prstGeom>
        </p:spPr>
      </p:pic>
      <p:pic>
        <p:nvPicPr>
          <p:cNvPr id="8" name="Afbeelding 7">
            <a:extLst>
              <a:ext uri="{FF2B5EF4-FFF2-40B4-BE49-F238E27FC236}">
                <a16:creationId xmlns:a16="http://schemas.microsoft.com/office/drawing/2014/main" id="{6B462249-5CE5-415E-A591-28C9927150C5}"/>
              </a:ext>
            </a:extLst>
          </p:cNvPr>
          <p:cNvPicPr>
            <a:picLocks noChangeAspect="1"/>
          </p:cNvPicPr>
          <p:nvPr/>
        </p:nvPicPr>
        <p:blipFill>
          <a:blip r:embed="rId7"/>
          <a:stretch>
            <a:fillRect/>
          </a:stretch>
        </p:blipFill>
        <p:spPr>
          <a:xfrm>
            <a:off x="4717396" y="5505417"/>
            <a:ext cx="6770451" cy="846946"/>
          </a:xfrm>
          <a:prstGeom prst="rect">
            <a:avLst/>
          </a:prstGeom>
        </p:spPr>
      </p:pic>
    </p:spTree>
    <p:extLst>
      <p:ext uri="{BB962C8B-B14F-4D97-AF65-F5344CB8AC3E}">
        <p14:creationId xmlns:p14="http://schemas.microsoft.com/office/powerpoint/2010/main" val="353889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E63EE60-09E3-4B00-A81A-1A71F1A13A8D}"/>
              </a:ext>
            </a:extLst>
          </p:cNvPr>
          <p:cNvSpPr/>
          <p:nvPr/>
        </p:nvSpPr>
        <p:spPr>
          <a:xfrm>
            <a:off x="1024128" y="585216"/>
            <a:ext cx="10488999" cy="973420"/>
          </a:xfrm>
          <a:prstGeom prst="rect">
            <a:avLst/>
          </a:prstGeom>
          <a:solidFill>
            <a:schemeClr val="accent4"/>
          </a:solidFill>
        </p:spPr>
        <p:txBody>
          <a:bodyPr vert="horz" lIns="91440" tIns="45720" rIns="91440" bIns="45720" rtlCol="0" anchor="ctr">
            <a:normAutofit/>
          </a:bodyPr>
          <a:lstStyle/>
          <a:p>
            <a:pPr defTabSz="914400">
              <a:lnSpc>
                <a:spcPct val="80000"/>
              </a:lnSpc>
              <a:spcBef>
                <a:spcPct val="0"/>
              </a:spcBef>
              <a:spcAft>
                <a:spcPts val="600"/>
              </a:spcAft>
            </a:pPr>
            <a:r>
              <a:rPr lang="en-US" sz="4000" cap="all" spc="100" dirty="0">
                <a:solidFill>
                  <a:schemeClr val="tx1">
                    <a:lumMod val="95000"/>
                    <a:lumOff val="5000"/>
                  </a:schemeClr>
                </a:solidFill>
                <a:latin typeface="+mj-lt"/>
                <a:ea typeface="+mj-ea"/>
                <a:cs typeface="+mj-cs"/>
              </a:rPr>
              <a:t>Subsidies </a:t>
            </a:r>
            <a:r>
              <a:rPr lang="en-US" sz="4000" cap="all" spc="100" dirty="0" err="1">
                <a:solidFill>
                  <a:schemeClr val="tx1">
                    <a:lumMod val="95000"/>
                    <a:lumOff val="5000"/>
                  </a:schemeClr>
                </a:solidFill>
                <a:latin typeface="+mj-lt"/>
                <a:ea typeface="+mj-ea"/>
                <a:cs typeface="+mj-cs"/>
              </a:rPr>
              <a:t>aanvragen</a:t>
            </a:r>
            <a:endParaRPr lang="en-US" sz="4000" cap="all" spc="100" dirty="0">
              <a:solidFill>
                <a:schemeClr val="tx1">
                  <a:lumMod val="95000"/>
                  <a:lumOff val="5000"/>
                </a:schemeClr>
              </a:solidFill>
              <a:latin typeface="+mj-lt"/>
              <a:ea typeface="+mj-ea"/>
              <a:cs typeface="+mj-cs"/>
            </a:endParaRPr>
          </a:p>
        </p:txBody>
      </p:sp>
      <p:sp>
        <p:nvSpPr>
          <p:cNvPr id="3" name="Tekstvak 2">
            <a:extLst>
              <a:ext uri="{FF2B5EF4-FFF2-40B4-BE49-F238E27FC236}">
                <a16:creationId xmlns:a16="http://schemas.microsoft.com/office/drawing/2014/main" id="{2DAA2FB3-097B-4038-AD69-4AF9276C806B}"/>
              </a:ext>
            </a:extLst>
          </p:cNvPr>
          <p:cNvSpPr txBox="1"/>
          <p:nvPr/>
        </p:nvSpPr>
        <p:spPr>
          <a:xfrm>
            <a:off x="1096047" y="1858800"/>
            <a:ext cx="8941805" cy="3931920"/>
          </a:xfrm>
          <a:prstGeom prst="rect">
            <a:avLst/>
          </a:prstGeom>
        </p:spPr>
        <p:txBody>
          <a:bodyPr vert="horz" lIns="45720" tIns="45720" rIns="45720" bIns="45720" rtlCol="0">
            <a:noAutofit/>
          </a:bodyPr>
          <a:lstStyle/>
          <a:p>
            <a:pPr defTabSz="914400">
              <a:lnSpc>
                <a:spcPct val="90000"/>
              </a:lnSpc>
              <a:spcAft>
                <a:spcPts val="600"/>
              </a:spcAft>
              <a:buClr>
                <a:schemeClr val="accent1"/>
              </a:buClr>
            </a:pPr>
            <a:r>
              <a:rPr lang="nl-NL" sz="2400" dirty="0"/>
              <a:t>a. Waarvoor heb je voor jouw organisatie of activiteiten subsidie nodig?</a:t>
            </a:r>
          </a:p>
          <a:p>
            <a:pPr marL="342900" indent="-342900" defTabSz="914400">
              <a:lnSpc>
                <a:spcPct val="90000"/>
              </a:lnSpc>
              <a:spcAft>
                <a:spcPts val="600"/>
              </a:spcAft>
              <a:buClr>
                <a:schemeClr val="accent1"/>
              </a:buClr>
              <a:buFontTx/>
              <a:buChar char="-"/>
            </a:pPr>
            <a:r>
              <a:rPr lang="nl-NL" sz="2400" dirty="0"/>
              <a:t>Salaris </a:t>
            </a:r>
          </a:p>
          <a:p>
            <a:pPr marL="342900" indent="-342900" defTabSz="914400">
              <a:lnSpc>
                <a:spcPct val="90000"/>
              </a:lnSpc>
              <a:spcAft>
                <a:spcPts val="600"/>
              </a:spcAft>
              <a:buClr>
                <a:schemeClr val="accent1"/>
              </a:buClr>
              <a:buFontTx/>
              <a:buChar char="-"/>
            </a:pPr>
            <a:r>
              <a:rPr lang="nl-NL" sz="2400" dirty="0"/>
              <a:t>Materialen</a:t>
            </a:r>
          </a:p>
          <a:p>
            <a:pPr marL="342900" indent="-342900" defTabSz="914400">
              <a:lnSpc>
                <a:spcPct val="90000"/>
              </a:lnSpc>
              <a:spcAft>
                <a:spcPts val="600"/>
              </a:spcAft>
              <a:buClr>
                <a:schemeClr val="accent1"/>
              </a:buClr>
              <a:buFontTx/>
              <a:buChar char="-"/>
            </a:pPr>
            <a:r>
              <a:rPr lang="nl-NL" sz="2400" dirty="0"/>
              <a:t>Activiteiten </a:t>
            </a:r>
          </a:p>
          <a:p>
            <a:pPr marL="342900" indent="-342900" defTabSz="914400">
              <a:lnSpc>
                <a:spcPct val="90000"/>
              </a:lnSpc>
              <a:spcAft>
                <a:spcPts val="600"/>
              </a:spcAft>
              <a:buClr>
                <a:schemeClr val="accent1"/>
              </a:buClr>
              <a:buFontTx/>
              <a:buChar char="-"/>
            </a:pPr>
            <a:r>
              <a:rPr lang="nl-NL" sz="2400" dirty="0"/>
              <a:t>Diensten</a:t>
            </a:r>
          </a:p>
          <a:p>
            <a:pPr marL="342900" indent="-342900" defTabSz="914400">
              <a:lnSpc>
                <a:spcPct val="90000"/>
              </a:lnSpc>
              <a:spcAft>
                <a:spcPts val="600"/>
              </a:spcAft>
              <a:buClr>
                <a:schemeClr val="accent1"/>
              </a:buClr>
              <a:buFontTx/>
              <a:buChar char="-"/>
            </a:pPr>
            <a:r>
              <a:rPr lang="nl-NL" sz="2400" dirty="0"/>
              <a:t>Randvoorwaarden</a:t>
            </a:r>
          </a:p>
          <a:p>
            <a:pPr marL="342900" indent="-342900" defTabSz="914400">
              <a:lnSpc>
                <a:spcPct val="90000"/>
              </a:lnSpc>
              <a:spcAft>
                <a:spcPts val="600"/>
              </a:spcAft>
              <a:buClr>
                <a:schemeClr val="accent1"/>
              </a:buClr>
              <a:buFontTx/>
              <a:buChar char="-"/>
            </a:pPr>
            <a:r>
              <a:rPr lang="nl-NL" sz="2400" dirty="0"/>
              <a:t>Training </a:t>
            </a:r>
          </a:p>
          <a:p>
            <a:pPr marL="342900" indent="-342900" defTabSz="914400">
              <a:lnSpc>
                <a:spcPct val="90000"/>
              </a:lnSpc>
              <a:spcAft>
                <a:spcPts val="600"/>
              </a:spcAft>
              <a:buClr>
                <a:schemeClr val="accent1"/>
              </a:buClr>
              <a:buFontTx/>
              <a:buChar char="-"/>
            </a:pPr>
            <a:r>
              <a:rPr lang="nl-NL" sz="2400" dirty="0"/>
              <a:t>Anders nl. </a:t>
            </a:r>
          </a:p>
          <a:p>
            <a:pPr defTabSz="914400">
              <a:lnSpc>
                <a:spcPct val="90000"/>
              </a:lnSpc>
              <a:spcAft>
                <a:spcPts val="600"/>
              </a:spcAft>
              <a:buClr>
                <a:schemeClr val="accent1"/>
              </a:buClr>
            </a:pPr>
            <a:r>
              <a:rPr lang="nl-NL" sz="2400" dirty="0"/>
              <a:t> b. Waar kun je die subsidie aanvragen?</a:t>
            </a:r>
          </a:p>
        </p:txBody>
      </p:sp>
    </p:spTree>
    <p:extLst>
      <p:ext uri="{BB962C8B-B14F-4D97-AF65-F5344CB8AC3E}">
        <p14:creationId xmlns:p14="http://schemas.microsoft.com/office/powerpoint/2010/main" val="19183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3">
            <a:extLst>
              <a:ext uri="{FF2B5EF4-FFF2-40B4-BE49-F238E27FC236}">
                <a16:creationId xmlns:a16="http://schemas.microsoft.com/office/drawing/2014/main" id="{0EA0721F-0CBF-482A-845C-0C810EC5B58C}"/>
              </a:ext>
            </a:extLst>
          </p:cNvPr>
          <p:cNvGraphicFramePr>
            <a:graphicFrameLocks noGrp="1"/>
          </p:cNvGraphicFramePr>
          <p:nvPr/>
        </p:nvGraphicFramePr>
        <p:xfrm>
          <a:off x="685801" y="2067883"/>
          <a:ext cx="10039565" cy="2677160"/>
        </p:xfrm>
        <a:graphic>
          <a:graphicData uri="http://schemas.openxmlformats.org/drawingml/2006/table">
            <a:tbl>
              <a:tblPr firstRow="1" bandRow="1">
                <a:tableStyleId>{5C22544A-7EE6-4342-B048-85BDC9FD1C3A}</a:tableStyleId>
              </a:tblPr>
              <a:tblGrid>
                <a:gridCol w="3032590">
                  <a:extLst>
                    <a:ext uri="{9D8B030D-6E8A-4147-A177-3AD203B41FA5}">
                      <a16:colId xmlns:a16="http://schemas.microsoft.com/office/drawing/2014/main" val="2549228914"/>
                    </a:ext>
                  </a:extLst>
                </a:gridCol>
                <a:gridCol w="3688423">
                  <a:extLst>
                    <a:ext uri="{9D8B030D-6E8A-4147-A177-3AD203B41FA5}">
                      <a16:colId xmlns:a16="http://schemas.microsoft.com/office/drawing/2014/main" val="1666431911"/>
                    </a:ext>
                  </a:extLst>
                </a:gridCol>
                <a:gridCol w="3318552">
                  <a:extLst>
                    <a:ext uri="{9D8B030D-6E8A-4147-A177-3AD203B41FA5}">
                      <a16:colId xmlns:a16="http://schemas.microsoft.com/office/drawing/2014/main" val="2120875130"/>
                    </a:ext>
                  </a:extLst>
                </a:gridCol>
              </a:tblGrid>
              <a:tr h="816428">
                <a:tc>
                  <a:txBody>
                    <a:bodyPr/>
                    <a:lstStyle/>
                    <a:p>
                      <a:r>
                        <a:rPr lang="nl-NL" sz="2400" dirty="0"/>
                        <a:t>Posten waar we geld voor nodig hebben</a:t>
                      </a:r>
                    </a:p>
                  </a:txBody>
                  <a:tcPr/>
                </a:tc>
                <a:tc>
                  <a:txBody>
                    <a:bodyPr/>
                    <a:lstStyle/>
                    <a:p>
                      <a:r>
                        <a:rPr lang="nl-NL" sz="2400"/>
                        <a:t>Een inschatting van het bedrag:</a:t>
                      </a:r>
                    </a:p>
                  </a:txBody>
                  <a:tcPr/>
                </a:tc>
                <a:tc>
                  <a:txBody>
                    <a:bodyPr/>
                    <a:lstStyle/>
                    <a:p>
                      <a:r>
                        <a:rPr lang="nl-NL" sz="2400"/>
                        <a:t>Waar komt dat geld vandaan?</a:t>
                      </a:r>
                    </a:p>
                  </a:txBody>
                  <a:tcPr/>
                </a:tc>
                <a:extLst>
                  <a:ext uri="{0D108BD9-81ED-4DB2-BD59-A6C34878D82A}">
                    <a16:rowId xmlns:a16="http://schemas.microsoft.com/office/drawing/2014/main" val="1789281711"/>
                  </a:ext>
                </a:extLst>
              </a:tr>
              <a:tr h="370840">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697468132"/>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831991341"/>
                  </a:ext>
                </a:extLst>
              </a:tr>
              <a:tr h="370840">
                <a:tc>
                  <a:txBody>
                    <a:bodyPr/>
                    <a:lstStyle/>
                    <a:p>
                      <a:endParaRPr lang="nl-NL"/>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3640634486"/>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279246011"/>
                  </a:ext>
                </a:extLst>
              </a:tr>
              <a:tr h="370840">
                <a:tc>
                  <a:txBody>
                    <a:bodyPr/>
                    <a:lstStyle/>
                    <a:p>
                      <a:endParaRPr lang="nl-NL" dirty="0"/>
                    </a:p>
                  </a:txBody>
                  <a:tcPr/>
                </a:tc>
                <a:tc>
                  <a:txBody>
                    <a:bodyPr/>
                    <a:lstStyle/>
                    <a:p>
                      <a:r>
                        <a:rPr lang="nl-NL"/>
                        <a:t>Totaal:</a:t>
                      </a:r>
                    </a:p>
                  </a:txBody>
                  <a:tcPr/>
                </a:tc>
                <a:tc>
                  <a:txBody>
                    <a:bodyPr/>
                    <a:lstStyle/>
                    <a:p>
                      <a:endParaRPr lang="nl-NL" dirty="0"/>
                    </a:p>
                  </a:txBody>
                  <a:tcPr/>
                </a:tc>
                <a:extLst>
                  <a:ext uri="{0D108BD9-81ED-4DB2-BD59-A6C34878D82A}">
                    <a16:rowId xmlns:a16="http://schemas.microsoft.com/office/drawing/2014/main" val="894034854"/>
                  </a:ext>
                </a:extLst>
              </a:tr>
            </a:tbl>
          </a:graphicData>
        </a:graphic>
      </p:graphicFrame>
      <p:sp>
        <p:nvSpPr>
          <p:cNvPr id="4" name="Tekstvak 3">
            <a:extLst>
              <a:ext uri="{FF2B5EF4-FFF2-40B4-BE49-F238E27FC236}">
                <a16:creationId xmlns:a16="http://schemas.microsoft.com/office/drawing/2014/main" id="{C1FE23C2-588C-4114-87F5-8CB1F1898401}"/>
              </a:ext>
            </a:extLst>
          </p:cNvPr>
          <p:cNvSpPr txBox="1"/>
          <p:nvPr/>
        </p:nvSpPr>
        <p:spPr>
          <a:xfrm>
            <a:off x="685801" y="4790117"/>
            <a:ext cx="10459543" cy="461665"/>
          </a:xfrm>
          <a:prstGeom prst="rect">
            <a:avLst/>
          </a:prstGeom>
          <a:noFill/>
        </p:spPr>
        <p:txBody>
          <a:bodyPr wrap="square" lIns="91440" tIns="45720" rIns="91440" bIns="45720" rtlCol="0" anchor="t">
            <a:spAutoFit/>
          </a:bodyPr>
          <a:lstStyle/>
          <a:p>
            <a:r>
              <a:rPr lang="nl-NL" sz="2400" dirty="0"/>
              <a:t>Subsidie verstrekkers waar we een aanvraag kunnen indienen zijn: …  </a:t>
            </a:r>
            <a:endParaRPr lang="nl-NL" dirty="0"/>
          </a:p>
        </p:txBody>
      </p:sp>
      <p:sp>
        <p:nvSpPr>
          <p:cNvPr id="5" name="Tekstvak 4">
            <a:extLst>
              <a:ext uri="{FF2B5EF4-FFF2-40B4-BE49-F238E27FC236}">
                <a16:creationId xmlns:a16="http://schemas.microsoft.com/office/drawing/2014/main" id="{6435B235-E9B3-4E1A-BDCB-4187DBBADAF4}"/>
              </a:ext>
            </a:extLst>
          </p:cNvPr>
          <p:cNvSpPr txBox="1"/>
          <p:nvPr/>
        </p:nvSpPr>
        <p:spPr>
          <a:xfrm>
            <a:off x="569967" y="470172"/>
            <a:ext cx="10459543" cy="584775"/>
          </a:xfrm>
          <a:prstGeom prst="rect">
            <a:avLst/>
          </a:prstGeom>
          <a:solidFill>
            <a:schemeClr val="accent4"/>
          </a:solidFill>
        </p:spPr>
        <p:txBody>
          <a:bodyPr wrap="square" rtlCol="0">
            <a:spAutoFit/>
          </a:bodyPr>
          <a:lstStyle/>
          <a:p>
            <a:r>
              <a:rPr lang="nl-NL" sz="3200" dirty="0"/>
              <a:t>Opdracht! </a:t>
            </a:r>
          </a:p>
        </p:txBody>
      </p:sp>
      <p:sp>
        <p:nvSpPr>
          <p:cNvPr id="6" name="Rechthoek 5">
            <a:extLst>
              <a:ext uri="{FF2B5EF4-FFF2-40B4-BE49-F238E27FC236}">
                <a16:creationId xmlns:a16="http://schemas.microsoft.com/office/drawing/2014/main" id="{3D8D067E-45BF-432C-9F52-A8B350032F99}"/>
              </a:ext>
            </a:extLst>
          </p:cNvPr>
          <p:cNvSpPr/>
          <p:nvPr/>
        </p:nvSpPr>
        <p:spPr>
          <a:xfrm>
            <a:off x="569967" y="1238250"/>
            <a:ext cx="10459543" cy="4381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49A4C887-FADC-0D6B-AD58-EB437C883467}"/>
              </a:ext>
            </a:extLst>
          </p:cNvPr>
          <p:cNvSpPr txBox="1"/>
          <p:nvPr/>
        </p:nvSpPr>
        <p:spPr>
          <a:xfrm>
            <a:off x="685801" y="1329901"/>
            <a:ext cx="10343709" cy="646331"/>
          </a:xfrm>
          <a:prstGeom prst="rect">
            <a:avLst/>
          </a:prstGeom>
          <a:noFill/>
        </p:spPr>
        <p:txBody>
          <a:bodyPr wrap="square" rtlCol="0">
            <a:spAutoFit/>
          </a:bodyPr>
          <a:lstStyle/>
          <a:p>
            <a:r>
              <a:rPr lang="nl-NL" dirty="0"/>
              <a:t>Iedere groep een andere opdracht: bespreek de financiering voor jullie project en vul het in op het antwoordpapier. Over 10 minuten bespreken we het! </a:t>
            </a:r>
          </a:p>
        </p:txBody>
      </p:sp>
    </p:spTree>
    <p:extLst>
      <p:ext uri="{BB962C8B-B14F-4D97-AF65-F5344CB8AC3E}">
        <p14:creationId xmlns:p14="http://schemas.microsoft.com/office/powerpoint/2010/main" val="2501843731"/>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0241B"/>
      </a:dk2>
      <a:lt2>
        <a:srgbClr val="F0F3F3"/>
      </a:lt2>
      <a:accent1>
        <a:srgbClr val="C34D59"/>
      </a:accent1>
      <a:accent2>
        <a:srgbClr val="B13B79"/>
      </a:accent2>
      <a:accent3>
        <a:srgbClr val="C34DBC"/>
      </a:accent3>
      <a:accent4>
        <a:srgbClr val="873BB1"/>
      </a:accent4>
      <a:accent5>
        <a:srgbClr val="684DC3"/>
      </a:accent5>
      <a:accent6>
        <a:srgbClr val="3B51B1"/>
      </a:accent6>
      <a:hlink>
        <a:srgbClr val="8559C7"/>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C0BFAA-009B-4D93-9FB5-FD5BCF0D9E26}">
  <ds:schemaRefs>
    <ds:schemaRef ds:uri="http://purl.org/dc/elements/1.1/"/>
    <ds:schemaRef ds:uri="http://schemas.microsoft.com/office/infopath/2007/PartnerControls"/>
    <ds:schemaRef ds:uri="http://schemas.microsoft.com/office/2006/documentManagement/types"/>
    <ds:schemaRef ds:uri="2c4f0c93-2979-4f27-aab2-70de95932352"/>
    <ds:schemaRef ds:uri="http://schemas.microsoft.com/office/2006/metadata/properties"/>
    <ds:schemaRef ds:uri="http://purl.org/dc/terms/"/>
    <ds:schemaRef ds:uri="http://www.w3.org/XML/1998/namespace"/>
    <ds:schemaRef ds:uri="http://schemas.openxmlformats.org/package/2006/metadata/core-properties"/>
    <ds:schemaRef ds:uri="c6f82ce1-f6df-49a5-8b49-cf8409a27aa4"/>
    <ds:schemaRef ds:uri="http://purl.org/dc/dcmitype/"/>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FB63E593-C7F9-4CE4-8712-15D17F6D5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D848C6-0ED1-4E78-A9AA-5382F07D0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TotalTime>
  <Words>462</Words>
  <Application>Microsoft Office PowerPoint</Application>
  <PresentationFormat>Breedbeeld</PresentationFormat>
  <Paragraphs>58</Paragraphs>
  <Slides>11</Slides>
  <Notes>3</Notes>
  <HiddenSlides>0</HiddenSlides>
  <MMClips>1</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Calibri</vt:lpstr>
      <vt:lpstr>Calibri Light</vt:lpstr>
      <vt:lpstr>Modern Love</vt:lpstr>
      <vt:lpstr>Roboto</vt:lpstr>
      <vt:lpstr>The Hand</vt:lpstr>
      <vt:lpstr>SketchyVTI</vt:lpstr>
      <vt:lpstr>Kantoorthema</vt:lpstr>
      <vt:lpstr>Laatste les  Stad en wijk  P2!</vt:lpstr>
      <vt:lpstr>PowerPoint-presentatie</vt:lpstr>
      <vt:lpstr>PowerPoint-presentatie</vt:lpstr>
      <vt:lpstr>2. Financiering </vt:lpstr>
      <vt:lpstr>Hoe kom je aan geld?!</vt:lpstr>
      <vt:lpstr>PowerPoint-presentatie</vt:lpstr>
      <vt:lpstr>PowerPoint-presentatie</vt:lpstr>
      <vt:lpstr>PowerPoint-presentatie</vt:lpstr>
      <vt:lpstr>PowerPoint-presentatie</vt:lpstr>
      <vt:lpstr>Nodig voor een subsidieaanvraag</vt:lpstr>
      <vt:lpstr>Nog vragen over de begrippenlijst?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Stad en wijk </dc:title>
  <dc:creator>Pascalle Cup</dc:creator>
  <cp:lastModifiedBy>Pascalle Cup</cp:lastModifiedBy>
  <cp:revision>3</cp:revision>
  <dcterms:created xsi:type="dcterms:W3CDTF">2022-01-27T14:01:46Z</dcterms:created>
  <dcterms:modified xsi:type="dcterms:W3CDTF">2024-01-22T13:33:41Z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